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3.jpg" ContentType="image/jpg"/>
  <Override PartName="/ppt/media/image14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  <p:sldMasterId id="2147483677" r:id="rId3"/>
  </p:sldMasterIdLst>
  <p:notesMasterIdLst>
    <p:notesMasterId r:id="rId15"/>
  </p:notesMasterIdLst>
  <p:sldIdLst>
    <p:sldId id="256" r:id="rId4"/>
    <p:sldId id="257" r:id="rId5"/>
    <p:sldId id="258" r:id="rId6"/>
    <p:sldId id="263" r:id="rId7"/>
    <p:sldId id="259" r:id="rId8"/>
    <p:sldId id="260" r:id="rId9"/>
    <p:sldId id="261" r:id="rId10"/>
    <p:sldId id="262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616B"/>
    <a:srgbClr val="4B5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0C14C1-D37E-46FD-B154-5F83DEFFD9A0}">
  <a:tblStyle styleId="{AC0C14C1-D37E-46FD-B154-5F83DEFFD9A0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2F8FF"/>
          </a:solidFill>
        </a:fill>
      </a:tcStyle>
    </a:wholeTbl>
    <a:band1H>
      <a:tcTxStyle b="off" i="off"/>
      <a:tcStyle>
        <a:tcBdr/>
        <a:fill>
          <a:solidFill>
            <a:srgbClr val="E5F1F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E5F1F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>
        <p:scale>
          <a:sx n="120" d="100"/>
          <a:sy n="120" d="100"/>
        </p:scale>
        <p:origin x="2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5d9ce376e7_2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g35d9ce376e7_2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5d9ce376e7_2_1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8" name="Google Shape;388;g35d9ce376e7_2_1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d9ce376e7_2_1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6" name="Google Shape;426;g35d9ce376e7_2_1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d9ce376e7_2_1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g35d9ce376e7_2_1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d9ce376e7_2_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g35d9ce376e7_2_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5d9ce376e7_2_1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0" name="Google Shape;330;g35d9ce376e7_2_1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d9ce376e7_2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5" name="Google Shape;225;g35d9ce376e7_2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d9ce376e7_2_1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1" name="Google Shape;271;g35d9ce376e7_2_1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d9ce376e7_2_1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8" name="Google Shape;278;g35d9ce376e7_2_1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d9ce376e7_2_1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8" name="Google Shape;318;g35d9ce376e7_2_1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5d9ce376e7_2_1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3" name="Google Shape;383;g35d9ce376e7_2_1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лист">
  <p:cSld name="Титульный лис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8720" y="4685846"/>
            <a:ext cx="1930473" cy="20813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4"/>
          <p:cNvGrpSpPr/>
          <p:nvPr/>
        </p:nvGrpSpPr>
        <p:grpSpPr>
          <a:xfrm>
            <a:off x="751294" y="318664"/>
            <a:ext cx="4099372" cy="1251883"/>
            <a:chOff x="592774" y="637772"/>
            <a:chExt cx="3238562" cy="989005"/>
          </a:xfrm>
        </p:grpSpPr>
        <p:pic>
          <p:nvPicPr>
            <p:cNvPr id="89" name="Google Shape;89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21415" y="637772"/>
              <a:ext cx="1409921" cy="9890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2774" y="662831"/>
              <a:ext cx="1821794" cy="9064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лист">
  <p:cSld name="1_Титульный лис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8720" y="4685846"/>
            <a:ext cx="1930473" cy="20813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5"/>
          <p:cNvGrpSpPr/>
          <p:nvPr/>
        </p:nvGrpSpPr>
        <p:grpSpPr>
          <a:xfrm>
            <a:off x="934154" y="1050165"/>
            <a:ext cx="5693716" cy="1738770"/>
            <a:chOff x="592774" y="637772"/>
            <a:chExt cx="3238562" cy="989005"/>
          </a:xfrm>
        </p:grpSpPr>
        <p:pic>
          <p:nvPicPr>
            <p:cNvPr id="94" name="Google Shape;94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21415" y="637772"/>
              <a:ext cx="1409921" cy="9890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2774" y="662831"/>
              <a:ext cx="1821794" cy="9064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итульный лист">
  <p:cSld name="2_Титульный лис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8720" y="4685846"/>
            <a:ext cx="1930473" cy="2081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Стандартная подложка">
  <p:cSld name="Стандартная подложк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/>
          <p:nvPr/>
        </p:nvSpPr>
        <p:spPr>
          <a:xfrm>
            <a:off x="6086475" y="3417888"/>
            <a:ext cx="19200" cy="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8"/>
          <p:cNvGrpSpPr/>
          <p:nvPr/>
        </p:nvGrpSpPr>
        <p:grpSpPr>
          <a:xfrm>
            <a:off x="10376585" y="129894"/>
            <a:ext cx="1240096" cy="635122"/>
            <a:chOff x="2700336" y="1603538"/>
            <a:chExt cx="6791325" cy="3478214"/>
          </a:xfrm>
        </p:grpSpPr>
        <p:grpSp>
          <p:nvGrpSpPr>
            <p:cNvPr id="102" name="Google Shape;102;p18"/>
            <p:cNvGrpSpPr/>
            <p:nvPr/>
          </p:nvGrpSpPr>
          <p:grpSpPr>
            <a:xfrm>
              <a:off x="3152774" y="2016288"/>
              <a:ext cx="6030912" cy="1725613"/>
              <a:chOff x="3152776" y="2100263"/>
              <a:chExt cx="6030912" cy="1725613"/>
            </a:xfrm>
          </p:grpSpPr>
          <p:sp>
            <p:nvSpPr>
              <p:cNvPr id="103" name="Google Shape;103;p18"/>
              <p:cNvSpPr/>
              <p:nvPr/>
            </p:nvSpPr>
            <p:spPr>
              <a:xfrm>
                <a:off x="3152776" y="2100263"/>
                <a:ext cx="812800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216" h="209" extrusionOk="0">
                    <a:moveTo>
                      <a:pt x="93" y="209"/>
                    </a:moveTo>
                    <a:cubicBezTo>
                      <a:pt x="93" y="181"/>
                      <a:pt x="93" y="181"/>
                      <a:pt x="93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58" y="181"/>
                      <a:pt x="36" y="173"/>
                      <a:pt x="22" y="159"/>
                    </a:cubicBezTo>
                    <a:cubicBezTo>
                      <a:pt x="7" y="144"/>
                      <a:pt x="0" y="124"/>
                      <a:pt x="0" y="101"/>
                    </a:cubicBezTo>
                    <a:cubicBezTo>
                      <a:pt x="0" y="77"/>
                      <a:pt x="7" y="58"/>
                      <a:pt x="22" y="44"/>
                    </a:cubicBezTo>
                    <a:cubicBezTo>
                      <a:pt x="36" y="29"/>
                      <a:pt x="58" y="21"/>
                      <a:pt x="87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21"/>
                      <a:pt x="123" y="21"/>
                      <a:pt x="123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58" y="21"/>
                      <a:pt x="180" y="29"/>
                      <a:pt x="194" y="44"/>
                    </a:cubicBezTo>
                    <a:cubicBezTo>
                      <a:pt x="209" y="58"/>
                      <a:pt x="216" y="77"/>
                      <a:pt x="216" y="101"/>
                    </a:cubicBezTo>
                    <a:cubicBezTo>
                      <a:pt x="216" y="124"/>
                      <a:pt x="209" y="144"/>
                      <a:pt x="194" y="159"/>
                    </a:cubicBezTo>
                    <a:cubicBezTo>
                      <a:pt x="180" y="173"/>
                      <a:pt x="158" y="181"/>
                      <a:pt x="128" y="181"/>
                    </a:cubicBezTo>
                    <a:cubicBezTo>
                      <a:pt x="123" y="181"/>
                      <a:pt x="123" y="181"/>
                      <a:pt x="123" y="181"/>
                    </a:cubicBezTo>
                    <a:cubicBezTo>
                      <a:pt x="123" y="209"/>
                      <a:pt x="123" y="209"/>
                      <a:pt x="123" y="209"/>
                    </a:cubicBezTo>
                    <a:lnTo>
                      <a:pt x="93" y="209"/>
                    </a:lnTo>
                    <a:close/>
                    <a:moveTo>
                      <a:pt x="93" y="152"/>
                    </a:moveTo>
                    <a:cubicBezTo>
                      <a:pt x="93" y="50"/>
                      <a:pt x="93" y="50"/>
                      <a:pt x="93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68" y="50"/>
                      <a:pt x="54" y="55"/>
                      <a:pt x="44" y="64"/>
                    </a:cubicBezTo>
                    <a:cubicBezTo>
                      <a:pt x="35" y="73"/>
                      <a:pt x="30" y="86"/>
                      <a:pt x="30" y="101"/>
                    </a:cubicBezTo>
                    <a:cubicBezTo>
                      <a:pt x="30" y="116"/>
                      <a:pt x="35" y="129"/>
                      <a:pt x="44" y="138"/>
                    </a:cubicBezTo>
                    <a:cubicBezTo>
                      <a:pt x="54" y="147"/>
                      <a:pt x="68" y="152"/>
                      <a:pt x="87" y="152"/>
                    </a:cubicBezTo>
                    <a:lnTo>
                      <a:pt x="93" y="152"/>
                    </a:lnTo>
                    <a:close/>
                    <a:moveTo>
                      <a:pt x="123" y="50"/>
                    </a:move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48" y="152"/>
                      <a:pt x="162" y="147"/>
                      <a:pt x="172" y="138"/>
                    </a:cubicBezTo>
                    <a:cubicBezTo>
                      <a:pt x="181" y="129"/>
                      <a:pt x="186" y="116"/>
                      <a:pt x="186" y="101"/>
                    </a:cubicBezTo>
                    <a:cubicBezTo>
                      <a:pt x="186" y="86"/>
                      <a:pt x="181" y="73"/>
                      <a:pt x="172" y="64"/>
                    </a:cubicBezTo>
                    <a:cubicBezTo>
                      <a:pt x="162" y="55"/>
                      <a:pt x="148" y="50"/>
                      <a:pt x="129" y="50"/>
                    </a:cubicBezTo>
                    <a:lnTo>
                      <a:pt x="123" y="5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4" name="Google Shape;104;p18"/>
              <p:cNvSpPr/>
              <p:nvPr/>
            </p:nvSpPr>
            <p:spPr>
              <a:xfrm>
                <a:off x="4995863" y="2100263"/>
                <a:ext cx="417513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09" extrusionOk="0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61" y="0"/>
                      <a:pt x="76" y="3"/>
                      <a:pt x="87" y="11"/>
                    </a:cubicBezTo>
                    <a:cubicBezTo>
                      <a:pt x="94" y="16"/>
                      <a:pt x="100" y="23"/>
                      <a:pt x="105" y="32"/>
                    </a:cubicBezTo>
                    <a:cubicBezTo>
                      <a:pt x="109" y="41"/>
                      <a:pt x="111" y="51"/>
                      <a:pt x="111" y="60"/>
                    </a:cubicBezTo>
                    <a:cubicBezTo>
                      <a:pt x="111" y="79"/>
                      <a:pt x="105" y="94"/>
                      <a:pt x="92" y="105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09"/>
                      <a:pt x="30" y="209"/>
                      <a:pt x="30" y="209"/>
                    </a:cubicBezTo>
                    <a:cubicBezTo>
                      <a:pt x="0" y="209"/>
                      <a:pt x="0" y="209"/>
                      <a:pt x="0" y="209"/>
                    </a:cubicBezTo>
                    <a:lnTo>
                      <a:pt x="0" y="0"/>
                    </a:lnTo>
                    <a:close/>
                    <a:moveTo>
                      <a:pt x="30" y="28"/>
                    </a:moveTo>
                    <a:cubicBezTo>
                      <a:pt x="30" y="92"/>
                      <a:pt x="30" y="92"/>
                      <a:pt x="3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56" y="92"/>
                      <a:pt x="66" y="89"/>
                      <a:pt x="72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3"/>
                      <a:pt x="81" y="50"/>
                    </a:cubicBezTo>
                    <a:cubicBezTo>
                      <a:pt x="80" y="47"/>
                      <a:pt x="78" y="44"/>
                      <a:pt x="76" y="40"/>
                    </a:cubicBezTo>
                    <a:cubicBezTo>
                      <a:pt x="73" y="37"/>
                      <a:pt x="69" y="34"/>
                      <a:pt x="64" y="32"/>
                    </a:cubicBezTo>
                    <a:cubicBezTo>
                      <a:pt x="58" y="30"/>
                      <a:pt x="51" y="28"/>
                      <a:pt x="43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5" name="Google Shape;105;p18"/>
              <p:cNvSpPr/>
              <p:nvPr/>
            </p:nvSpPr>
            <p:spPr>
              <a:xfrm>
                <a:off x="5495926" y="2100263"/>
                <a:ext cx="627063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97" extrusionOk="0">
                    <a:moveTo>
                      <a:pt x="0" y="0"/>
                    </a:moveTo>
                    <a:lnTo>
                      <a:pt x="88" y="0"/>
                    </a:lnTo>
                    <a:lnTo>
                      <a:pt x="209" y="271"/>
                    </a:lnTo>
                    <a:lnTo>
                      <a:pt x="319" y="0"/>
                    </a:lnTo>
                    <a:lnTo>
                      <a:pt x="395" y="0"/>
                    </a:lnTo>
                    <a:lnTo>
                      <a:pt x="183" y="497"/>
                    </a:lnTo>
                    <a:lnTo>
                      <a:pt x="107" y="497"/>
                    </a:lnTo>
                    <a:lnTo>
                      <a:pt x="169" y="3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6" name="Google Shape;106;p18"/>
              <p:cNvSpPr/>
              <p:nvPr/>
            </p:nvSpPr>
            <p:spPr>
              <a:xfrm>
                <a:off x="4090988" y="2100263"/>
                <a:ext cx="765175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9" extrusionOk="0">
                    <a:moveTo>
                      <a:pt x="29" y="30"/>
                    </a:moveTo>
                    <a:cubicBezTo>
                      <a:pt x="49" y="10"/>
                      <a:pt x="73" y="0"/>
                      <a:pt x="102" y="0"/>
                    </a:cubicBezTo>
                    <a:cubicBezTo>
                      <a:pt x="131" y="0"/>
                      <a:pt x="155" y="10"/>
                      <a:pt x="175" y="30"/>
                    </a:cubicBezTo>
                    <a:cubicBezTo>
                      <a:pt x="194" y="50"/>
                      <a:pt x="203" y="75"/>
                      <a:pt x="203" y="104"/>
                    </a:cubicBezTo>
                    <a:cubicBezTo>
                      <a:pt x="203" y="134"/>
                      <a:pt x="194" y="159"/>
                      <a:pt x="175" y="179"/>
                    </a:cubicBezTo>
                    <a:cubicBezTo>
                      <a:pt x="155" y="199"/>
                      <a:pt x="131" y="209"/>
                      <a:pt x="102" y="209"/>
                    </a:cubicBezTo>
                    <a:cubicBezTo>
                      <a:pt x="73" y="209"/>
                      <a:pt x="49" y="199"/>
                      <a:pt x="29" y="179"/>
                    </a:cubicBezTo>
                    <a:cubicBezTo>
                      <a:pt x="10" y="159"/>
                      <a:pt x="0" y="134"/>
                      <a:pt x="0" y="104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4" y="174"/>
                      <a:pt x="81" y="181"/>
                      <a:pt x="102" y="181"/>
                    </a:cubicBezTo>
                    <a:cubicBezTo>
                      <a:pt x="123" y="181"/>
                      <a:pt x="140" y="174"/>
                      <a:pt x="153" y="160"/>
                    </a:cubicBezTo>
                    <a:cubicBezTo>
                      <a:pt x="167" y="145"/>
                      <a:pt x="174" y="127"/>
                      <a:pt x="174" y="104"/>
                    </a:cubicBezTo>
                    <a:cubicBezTo>
                      <a:pt x="174" y="82"/>
                      <a:pt x="167" y="64"/>
                      <a:pt x="153" y="50"/>
                    </a:cubicBezTo>
                    <a:cubicBezTo>
                      <a:pt x="140" y="35"/>
                      <a:pt x="123" y="28"/>
                      <a:pt x="102" y="28"/>
                    </a:cubicBezTo>
                    <a:cubicBezTo>
                      <a:pt x="81" y="28"/>
                      <a:pt x="64" y="35"/>
                      <a:pt x="50" y="50"/>
                    </a:cubicBezTo>
                    <a:cubicBezTo>
                      <a:pt x="37" y="64"/>
                      <a:pt x="30" y="82"/>
                      <a:pt x="30" y="104"/>
                    </a:cubicBezTo>
                    <a:cubicBezTo>
                      <a:pt x="30" y="127"/>
                      <a:pt x="37" y="145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7" name="Google Shape;107;p18"/>
              <p:cNvSpPr/>
              <p:nvPr/>
            </p:nvSpPr>
            <p:spPr>
              <a:xfrm>
                <a:off x="6107113" y="2100263"/>
                <a:ext cx="825500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97" extrusionOk="0">
                    <a:moveTo>
                      <a:pt x="74" y="497"/>
                    </a:moveTo>
                    <a:lnTo>
                      <a:pt x="0" y="497"/>
                    </a:lnTo>
                    <a:lnTo>
                      <a:pt x="93" y="0"/>
                    </a:lnTo>
                    <a:lnTo>
                      <a:pt x="261" y="352"/>
                    </a:lnTo>
                    <a:lnTo>
                      <a:pt x="428" y="0"/>
                    </a:lnTo>
                    <a:lnTo>
                      <a:pt x="520" y="497"/>
                    </a:lnTo>
                    <a:lnTo>
                      <a:pt x="447" y="497"/>
                    </a:lnTo>
                    <a:lnTo>
                      <a:pt x="399" y="204"/>
                    </a:lnTo>
                    <a:lnTo>
                      <a:pt x="261" y="497"/>
                    </a:lnTo>
                    <a:lnTo>
                      <a:pt x="124" y="204"/>
                    </a:lnTo>
                    <a:lnTo>
                      <a:pt x="74" y="497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8" name="Google Shape;108;p18"/>
              <p:cNvSpPr/>
              <p:nvPr/>
            </p:nvSpPr>
            <p:spPr>
              <a:xfrm>
                <a:off x="3152776" y="3032126"/>
                <a:ext cx="68897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210" extrusionOk="0">
                    <a:moveTo>
                      <a:pt x="3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167"/>
                      <a:pt x="161" y="167"/>
                      <a:pt x="161" y="167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210"/>
                      <a:pt x="183" y="210"/>
                      <a:pt x="183" y="210"/>
                    </a:cubicBezTo>
                    <a:cubicBezTo>
                      <a:pt x="155" y="210"/>
                      <a:pt x="155" y="210"/>
                      <a:pt x="155" y="210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210"/>
                      <a:pt x="28" y="210"/>
                      <a:pt x="28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6" y="167"/>
                      <a:pt x="12" y="164"/>
                      <a:pt x="18" y="159"/>
                    </a:cubicBezTo>
                    <a:cubicBezTo>
                      <a:pt x="23" y="154"/>
                      <a:pt x="28" y="146"/>
                      <a:pt x="31" y="138"/>
                    </a:cubicBezTo>
                    <a:cubicBezTo>
                      <a:pt x="36" y="125"/>
                      <a:pt x="38" y="80"/>
                      <a:pt x="38" y="57"/>
                    </a:cubicBezTo>
                    <a:lnTo>
                      <a:pt x="38" y="0"/>
                    </a:lnTo>
                    <a:close/>
                    <a:moveTo>
                      <a:pt x="68" y="30"/>
                    </a:move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3"/>
                      <a:pt x="66" y="129"/>
                      <a:pt x="61" y="141"/>
                    </a:cubicBezTo>
                    <a:cubicBezTo>
                      <a:pt x="58" y="150"/>
                      <a:pt x="53" y="160"/>
                      <a:pt x="46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68" y="3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9" name="Google Shape;109;p18"/>
              <p:cNvSpPr/>
              <p:nvPr/>
            </p:nvSpPr>
            <p:spPr>
              <a:xfrm>
                <a:off x="4821238" y="3032126"/>
                <a:ext cx="4191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10" extrusionOk="0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62" y="0"/>
                      <a:pt x="76" y="4"/>
                      <a:pt x="87" y="11"/>
                    </a:cubicBezTo>
                    <a:cubicBezTo>
                      <a:pt x="95" y="17"/>
                      <a:pt x="101" y="24"/>
                      <a:pt x="105" y="33"/>
                    </a:cubicBezTo>
                    <a:cubicBezTo>
                      <a:pt x="109" y="42"/>
                      <a:pt x="111" y="51"/>
                      <a:pt x="111" y="61"/>
                    </a:cubicBezTo>
                    <a:cubicBezTo>
                      <a:pt x="111" y="79"/>
                      <a:pt x="105" y="94"/>
                      <a:pt x="92" y="106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10"/>
                      <a:pt x="30" y="210"/>
                      <a:pt x="30" y="210"/>
                    </a:cubicBezTo>
                    <a:cubicBezTo>
                      <a:pt x="0" y="210"/>
                      <a:pt x="0" y="210"/>
                      <a:pt x="0" y="210"/>
                    </a:cubicBezTo>
                    <a:lnTo>
                      <a:pt x="0" y="0"/>
                    </a:lnTo>
                    <a:close/>
                    <a:moveTo>
                      <a:pt x="30" y="29"/>
                    </a:moveTo>
                    <a:cubicBezTo>
                      <a:pt x="30" y="93"/>
                      <a:pt x="30" y="93"/>
                      <a:pt x="30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57" y="93"/>
                      <a:pt x="66" y="90"/>
                      <a:pt x="73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4"/>
                      <a:pt x="81" y="51"/>
                    </a:cubicBezTo>
                    <a:cubicBezTo>
                      <a:pt x="80" y="48"/>
                      <a:pt x="78" y="44"/>
                      <a:pt x="76" y="41"/>
                    </a:cubicBezTo>
                    <a:cubicBezTo>
                      <a:pt x="73" y="37"/>
                      <a:pt x="70" y="34"/>
                      <a:pt x="64" y="32"/>
                    </a:cubicBezTo>
                    <a:cubicBezTo>
                      <a:pt x="59" y="30"/>
                      <a:pt x="52" y="29"/>
                      <a:pt x="44" y="29"/>
                    </a:cubicBezTo>
                    <a:lnTo>
                      <a:pt x="30" y="29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0" name="Google Shape;110;p18"/>
              <p:cNvSpPr/>
              <p:nvPr/>
            </p:nvSpPr>
            <p:spPr>
              <a:xfrm>
                <a:off x="6115051" y="3032126"/>
                <a:ext cx="93027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00" extrusionOk="0">
                    <a:moveTo>
                      <a:pt x="259" y="0"/>
                    </a:moveTo>
                    <a:lnTo>
                      <a:pt x="330" y="0"/>
                    </a:lnTo>
                    <a:lnTo>
                      <a:pt x="330" y="205"/>
                    </a:lnTo>
                    <a:lnTo>
                      <a:pt x="496" y="0"/>
                    </a:lnTo>
                    <a:lnTo>
                      <a:pt x="582" y="0"/>
                    </a:lnTo>
                    <a:lnTo>
                      <a:pt x="389" y="233"/>
                    </a:lnTo>
                    <a:lnTo>
                      <a:pt x="586" y="500"/>
                    </a:lnTo>
                    <a:lnTo>
                      <a:pt x="544" y="500"/>
                    </a:lnTo>
                    <a:lnTo>
                      <a:pt x="499" y="500"/>
                    </a:lnTo>
                    <a:lnTo>
                      <a:pt x="342" y="281"/>
                    </a:lnTo>
                    <a:lnTo>
                      <a:pt x="330" y="295"/>
                    </a:lnTo>
                    <a:lnTo>
                      <a:pt x="330" y="500"/>
                    </a:lnTo>
                    <a:lnTo>
                      <a:pt x="259" y="500"/>
                    </a:lnTo>
                    <a:lnTo>
                      <a:pt x="259" y="295"/>
                    </a:lnTo>
                    <a:lnTo>
                      <a:pt x="247" y="281"/>
                    </a:lnTo>
                    <a:lnTo>
                      <a:pt x="90" y="500"/>
                    </a:lnTo>
                    <a:lnTo>
                      <a:pt x="0" y="500"/>
                    </a:lnTo>
                    <a:lnTo>
                      <a:pt x="197" y="233"/>
                    </a:lnTo>
                    <a:lnTo>
                      <a:pt x="5" y="0"/>
                    </a:lnTo>
                    <a:lnTo>
                      <a:pt x="93" y="0"/>
                    </a:lnTo>
                    <a:lnTo>
                      <a:pt x="259" y="20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1" name="Google Shape;111;p18"/>
              <p:cNvSpPr/>
              <p:nvPr/>
            </p:nvSpPr>
            <p:spPr>
              <a:xfrm>
                <a:off x="7140576" y="3032126"/>
                <a:ext cx="54292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00" extrusionOk="0">
                    <a:moveTo>
                      <a:pt x="71" y="0"/>
                    </a:moveTo>
                    <a:lnTo>
                      <a:pt x="71" y="202"/>
                    </a:lnTo>
                    <a:lnTo>
                      <a:pt x="270" y="202"/>
                    </a:lnTo>
                    <a:lnTo>
                      <a:pt x="270" y="0"/>
                    </a:lnTo>
                    <a:lnTo>
                      <a:pt x="342" y="0"/>
                    </a:lnTo>
                    <a:lnTo>
                      <a:pt x="342" y="500"/>
                    </a:lnTo>
                    <a:lnTo>
                      <a:pt x="270" y="500"/>
                    </a:lnTo>
                    <a:lnTo>
                      <a:pt x="270" y="271"/>
                    </a:lnTo>
                    <a:lnTo>
                      <a:pt x="71" y="271"/>
                    </a:lnTo>
                    <a:lnTo>
                      <a:pt x="71" y="500"/>
                    </a:lnTo>
                    <a:lnTo>
                      <a:pt x="0" y="500"/>
                    </a:lnTo>
                    <a:lnTo>
                      <a:pt x="0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2" name="Google Shape;112;p18"/>
              <p:cNvSpPr/>
              <p:nvPr/>
            </p:nvSpPr>
            <p:spPr>
              <a:xfrm>
                <a:off x="7864476" y="3032126"/>
                <a:ext cx="639763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10" extrusionOk="0">
                    <a:moveTo>
                      <a:pt x="0" y="2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73" y="88"/>
                      <a:pt x="89" y="93"/>
                      <a:pt x="101" y="104"/>
                    </a:cubicBezTo>
                    <a:cubicBezTo>
                      <a:pt x="114" y="115"/>
                      <a:pt x="120" y="130"/>
                      <a:pt x="120" y="149"/>
                    </a:cubicBezTo>
                    <a:cubicBezTo>
                      <a:pt x="120" y="159"/>
                      <a:pt x="118" y="168"/>
                      <a:pt x="113" y="177"/>
                    </a:cubicBezTo>
                    <a:cubicBezTo>
                      <a:pt x="109" y="186"/>
                      <a:pt x="103" y="193"/>
                      <a:pt x="95" y="199"/>
                    </a:cubicBezTo>
                    <a:cubicBezTo>
                      <a:pt x="85" y="206"/>
                      <a:pt x="70" y="210"/>
                      <a:pt x="52" y="210"/>
                    </a:cubicBezTo>
                    <a:lnTo>
                      <a:pt x="0" y="210"/>
                    </a:lnTo>
                    <a:close/>
                    <a:moveTo>
                      <a:pt x="30" y="117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77" y="180"/>
                      <a:pt x="90" y="170"/>
                      <a:pt x="90" y="149"/>
                    </a:cubicBezTo>
                    <a:cubicBezTo>
                      <a:pt x="90" y="140"/>
                      <a:pt x="87" y="133"/>
                      <a:pt x="81" y="127"/>
                    </a:cubicBezTo>
                    <a:cubicBezTo>
                      <a:pt x="76" y="120"/>
                      <a:pt x="66" y="117"/>
                      <a:pt x="51" y="117"/>
                    </a:cubicBezTo>
                    <a:lnTo>
                      <a:pt x="30" y="117"/>
                    </a:lnTo>
                    <a:close/>
                    <a:moveTo>
                      <a:pt x="140" y="0"/>
                    </a:moveTo>
                    <a:cubicBezTo>
                      <a:pt x="170" y="0"/>
                      <a:pt x="170" y="0"/>
                      <a:pt x="170" y="0"/>
                    </a:cubicBezTo>
                    <a:cubicBezTo>
                      <a:pt x="170" y="210"/>
                      <a:pt x="170" y="210"/>
                      <a:pt x="170" y="210"/>
                    </a:cubicBezTo>
                    <a:cubicBezTo>
                      <a:pt x="140" y="210"/>
                      <a:pt x="140" y="210"/>
                      <a:pt x="140" y="210"/>
                    </a:cubicBez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3" name="Google Shape;113;p18"/>
              <p:cNvSpPr/>
              <p:nvPr/>
            </p:nvSpPr>
            <p:spPr>
              <a:xfrm>
                <a:off x="3924301" y="3032126"/>
                <a:ext cx="7620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0" extrusionOk="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6" y="64"/>
                      <a:pt x="30" y="83"/>
                      <a:pt x="30" y="105"/>
                    </a:cubicBezTo>
                    <a:cubicBezTo>
                      <a:pt x="30" y="127"/>
                      <a:pt x="36" y="146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4" name="Google Shape;114;p18"/>
              <p:cNvSpPr/>
              <p:nvPr/>
            </p:nvSpPr>
            <p:spPr>
              <a:xfrm>
                <a:off x="5327651" y="3032126"/>
                <a:ext cx="760413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0" extrusionOk="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7" y="64"/>
                      <a:pt x="30" y="83"/>
                      <a:pt x="30" y="105"/>
                    </a:cubicBezTo>
                    <a:cubicBezTo>
                      <a:pt x="30" y="127"/>
                      <a:pt x="37" y="146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5" name="Google Shape;115;p18"/>
              <p:cNvSpPr/>
              <p:nvPr/>
            </p:nvSpPr>
            <p:spPr>
              <a:xfrm>
                <a:off x="8599488" y="3032126"/>
                <a:ext cx="5842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00" extrusionOk="0">
                    <a:moveTo>
                      <a:pt x="368" y="500"/>
                    </a:moveTo>
                    <a:lnTo>
                      <a:pt x="223" y="243"/>
                    </a:lnTo>
                    <a:lnTo>
                      <a:pt x="356" y="0"/>
                    </a:lnTo>
                    <a:lnTo>
                      <a:pt x="277" y="0"/>
                    </a:lnTo>
                    <a:lnTo>
                      <a:pt x="185" y="174"/>
                    </a:lnTo>
                    <a:lnTo>
                      <a:pt x="92" y="0"/>
                    </a:lnTo>
                    <a:lnTo>
                      <a:pt x="14" y="0"/>
                    </a:lnTo>
                    <a:lnTo>
                      <a:pt x="147" y="243"/>
                    </a:lnTo>
                    <a:lnTo>
                      <a:pt x="0" y="500"/>
                    </a:lnTo>
                    <a:lnTo>
                      <a:pt x="80" y="500"/>
                    </a:lnTo>
                    <a:lnTo>
                      <a:pt x="185" y="309"/>
                    </a:lnTo>
                    <a:lnTo>
                      <a:pt x="289" y="500"/>
                    </a:lnTo>
                    <a:lnTo>
                      <a:pt x="368" y="50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116" name="Google Shape;116;p18"/>
            <p:cNvGrpSpPr/>
            <p:nvPr/>
          </p:nvGrpSpPr>
          <p:grpSpPr>
            <a:xfrm>
              <a:off x="2700336" y="1603538"/>
              <a:ext cx="6791325" cy="3478214"/>
              <a:chOff x="2700338" y="1687513"/>
              <a:chExt cx="6791325" cy="3478214"/>
            </a:xfrm>
          </p:grpSpPr>
          <p:sp>
            <p:nvSpPr>
              <p:cNvPr id="117" name="Google Shape;117;p18"/>
              <p:cNvSpPr/>
              <p:nvPr/>
            </p:nvSpPr>
            <p:spPr>
              <a:xfrm>
                <a:off x="2700338" y="1687513"/>
                <a:ext cx="6034089" cy="3478214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921" extrusionOk="0">
                    <a:moveTo>
                      <a:pt x="1536" y="93"/>
                    </a:moveTo>
                    <a:cubicBezTo>
                      <a:pt x="1530" y="86"/>
                      <a:pt x="1533" y="89"/>
                      <a:pt x="1527" y="83"/>
                    </a:cubicBezTo>
                    <a:cubicBezTo>
                      <a:pt x="1519" y="77"/>
                      <a:pt x="1502" y="61"/>
                      <a:pt x="1494" y="55"/>
                    </a:cubicBezTo>
                    <a:cubicBezTo>
                      <a:pt x="1448" y="20"/>
                      <a:pt x="1389" y="0"/>
                      <a:pt x="1325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123" y="0"/>
                      <a:pt x="0" y="118"/>
                      <a:pt x="0" y="264"/>
                    </a:cubicBezTo>
                    <a:cubicBezTo>
                      <a:pt x="0" y="656"/>
                      <a:pt x="0" y="656"/>
                      <a:pt x="0" y="656"/>
                    </a:cubicBezTo>
                    <a:cubicBezTo>
                      <a:pt x="0" y="802"/>
                      <a:pt x="123" y="921"/>
                      <a:pt x="276" y="921"/>
                    </a:cubicBezTo>
                    <a:cubicBezTo>
                      <a:pt x="1325" y="921"/>
                      <a:pt x="1325" y="921"/>
                      <a:pt x="1325" y="921"/>
                    </a:cubicBezTo>
                    <a:cubicBezTo>
                      <a:pt x="1390" y="921"/>
                      <a:pt x="1450" y="900"/>
                      <a:pt x="1497" y="864"/>
                    </a:cubicBezTo>
                    <a:cubicBezTo>
                      <a:pt x="1446" y="864"/>
                      <a:pt x="1446" y="864"/>
                      <a:pt x="1446" y="864"/>
                    </a:cubicBezTo>
                    <a:cubicBezTo>
                      <a:pt x="1410" y="883"/>
                      <a:pt x="1369" y="894"/>
                      <a:pt x="1325" y="894"/>
                    </a:cubicBezTo>
                    <a:cubicBezTo>
                      <a:pt x="276" y="894"/>
                      <a:pt x="276" y="894"/>
                      <a:pt x="276" y="894"/>
                    </a:cubicBezTo>
                    <a:cubicBezTo>
                      <a:pt x="139" y="894"/>
                      <a:pt x="28" y="788"/>
                      <a:pt x="28" y="656"/>
                    </a:cubicBezTo>
                    <a:cubicBezTo>
                      <a:pt x="28" y="264"/>
                      <a:pt x="28" y="264"/>
                      <a:pt x="28" y="264"/>
                    </a:cubicBezTo>
                    <a:cubicBezTo>
                      <a:pt x="28" y="133"/>
                      <a:pt x="139" y="27"/>
                      <a:pt x="276" y="27"/>
                    </a:cubicBezTo>
                    <a:cubicBezTo>
                      <a:pt x="1325" y="27"/>
                      <a:pt x="1325" y="27"/>
                      <a:pt x="1325" y="27"/>
                    </a:cubicBezTo>
                    <a:cubicBezTo>
                      <a:pt x="1382" y="27"/>
                      <a:pt x="1434" y="45"/>
                      <a:pt x="1476" y="76"/>
                    </a:cubicBezTo>
                    <a:cubicBezTo>
                      <a:pt x="1479" y="78"/>
                      <a:pt x="1483" y="81"/>
                      <a:pt x="1486" y="83"/>
                    </a:cubicBezTo>
                    <a:cubicBezTo>
                      <a:pt x="1490" y="86"/>
                      <a:pt x="1493" y="90"/>
                      <a:pt x="1497" y="93"/>
                    </a:cubicBezTo>
                    <a:cubicBezTo>
                      <a:pt x="1544" y="136"/>
                      <a:pt x="1573" y="197"/>
                      <a:pt x="1573" y="264"/>
                    </a:cubicBezTo>
                    <a:cubicBezTo>
                      <a:pt x="1573" y="301"/>
                      <a:pt x="1573" y="301"/>
                      <a:pt x="1573" y="301"/>
                    </a:cubicBezTo>
                    <a:cubicBezTo>
                      <a:pt x="1601" y="301"/>
                      <a:pt x="1601" y="301"/>
                      <a:pt x="1601" y="301"/>
                    </a:cubicBezTo>
                    <a:cubicBezTo>
                      <a:pt x="1601" y="264"/>
                      <a:pt x="1601" y="264"/>
                      <a:pt x="1601" y="264"/>
                    </a:cubicBezTo>
                    <a:cubicBezTo>
                      <a:pt x="1601" y="199"/>
                      <a:pt x="1577" y="139"/>
                      <a:pt x="1536" y="93"/>
                    </a:cubicBezTo>
                  </a:path>
                </a:pathLst>
              </a:custGeom>
              <a:solidFill>
                <a:srgbClr val="EF602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118" name="Google Shape;118;p18"/>
              <p:cNvGrpSpPr/>
              <p:nvPr/>
            </p:nvGrpSpPr>
            <p:grpSpPr>
              <a:xfrm>
                <a:off x="3152776" y="3965576"/>
                <a:ext cx="6338887" cy="792163"/>
                <a:chOff x="3152776" y="3965576"/>
                <a:chExt cx="6338887" cy="792163"/>
              </a:xfrm>
            </p:grpSpPr>
            <p:sp>
              <p:nvSpPr>
                <p:cNvPr id="119" name="Google Shape;119;p18"/>
                <p:cNvSpPr/>
                <p:nvPr/>
              </p:nvSpPr>
              <p:spPr>
                <a:xfrm>
                  <a:off x="3152776" y="3965576"/>
                  <a:ext cx="620713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499" extrusionOk="0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91" y="0"/>
                      </a:lnTo>
                      <a:lnTo>
                        <a:pt x="391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20" name="Google Shape;120;p18"/>
                <p:cNvSpPr/>
                <p:nvPr/>
              </p:nvSpPr>
              <p:spPr>
                <a:xfrm>
                  <a:off x="3951288" y="3965576"/>
                  <a:ext cx="55403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499" extrusionOk="0">
                      <a:moveTo>
                        <a:pt x="74" y="0"/>
                      </a:moveTo>
                      <a:lnTo>
                        <a:pt x="74" y="202"/>
                      </a:lnTo>
                      <a:lnTo>
                        <a:pt x="275" y="202"/>
                      </a:lnTo>
                      <a:lnTo>
                        <a:pt x="275" y="0"/>
                      </a:lnTo>
                      <a:lnTo>
                        <a:pt x="349" y="0"/>
                      </a:lnTo>
                      <a:lnTo>
                        <a:pt x="349" y="499"/>
                      </a:lnTo>
                      <a:lnTo>
                        <a:pt x="275" y="499"/>
                      </a:lnTo>
                      <a:lnTo>
                        <a:pt x="275" y="273"/>
                      </a:lnTo>
                      <a:lnTo>
                        <a:pt x="74" y="273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21" name="Google Shape;121;p18"/>
                <p:cNvSpPr/>
                <p:nvPr/>
              </p:nvSpPr>
              <p:spPr>
                <a:xfrm>
                  <a:off x="4686301" y="3965576"/>
                  <a:ext cx="61753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499" extrusionOk="0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89" y="0"/>
                      </a:lnTo>
                      <a:lnTo>
                        <a:pt x="389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22" name="Google Shape;122;p18"/>
                <p:cNvSpPr/>
                <p:nvPr/>
              </p:nvSpPr>
              <p:spPr>
                <a:xfrm>
                  <a:off x="5484813" y="3968751"/>
                  <a:ext cx="638175" cy="78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97" extrusionOk="0">
                      <a:moveTo>
                        <a:pt x="0" y="466"/>
                      </a:move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74" y="395"/>
                      </a:lnTo>
                      <a:lnTo>
                        <a:pt x="269" y="395"/>
                      </a:lnTo>
                      <a:lnTo>
                        <a:pt x="269" y="0"/>
                      </a:lnTo>
                      <a:lnTo>
                        <a:pt x="340" y="0"/>
                      </a:lnTo>
                      <a:lnTo>
                        <a:pt x="340" y="395"/>
                      </a:lnTo>
                      <a:lnTo>
                        <a:pt x="402" y="395"/>
                      </a:lnTo>
                      <a:lnTo>
                        <a:pt x="402" y="497"/>
                      </a:lnTo>
                      <a:lnTo>
                        <a:pt x="333" y="497"/>
                      </a:lnTo>
                      <a:lnTo>
                        <a:pt x="333" y="466"/>
                      </a:lnTo>
                      <a:lnTo>
                        <a:pt x="0" y="466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23" name="Google Shape;123;p18"/>
                <p:cNvSpPr/>
                <p:nvPr/>
              </p:nvSpPr>
              <p:spPr>
                <a:xfrm>
                  <a:off x="6249988" y="3965576"/>
                  <a:ext cx="622300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499" extrusionOk="0">
                      <a:moveTo>
                        <a:pt x="319" y="499"/>
                      </a:moveTo>
                      <a:lnTo>
                        <a:pt x="319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19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24" name="Google Shape;124;p18"/>
                <p:cNvSpPr/>
                <p:nvPr/>
              </p:nvSpPr>
              <p:spPr>
                <a:xfrm>
                  <a:off x="7672388" y="3965576"/>
                  <a:ext cx="45878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499" extrusionOk="0">
                      <a:moveTo>
                        <a:pt x="289" y="71"/>
                      </a:moveTo>
                      <a:lnTo>
                        <a:pt x="182" y="71"/>
                      </a:lnTo>
                      <a:lnTo>
                        <a:pt x="182" y="499"/>
                      </a:lnTo>
                      <a:lnTo>
                        <a:pt x="109" y="499"/>
                      </a:lnTo>
                      <a:lnTo>
                        <a:pt x="109" y="71"/>
                      </a:ln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289" y="0"/>
                      </a:lnTo>
                      <a:lnTo>
                        <a:pt x="289" y="71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25" name="Google Shape;125;p18"/>
                <p:cNvSpPr/>
                <p:nvPr/>
              </p:nvSpPr>
              <p:spPr>
                <a:xfrm>
                  <a:off x="8248651" y="3965576"/>
                  <a:ext cx="622300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499" extrusionOk="0">
                      <a:moveTo>
                        <a:pt x="320" y="499"/>
                      </a:moveTo>
                      <a:lnTo>
                        <a:pt x="320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20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26" name="Google Shape;126;p18"/>
                <p:cNvSpPr/>
                <p:nvPr/>
              </p:nvSpPr>
              <p:spPr>
                <a:xfrm>
                  <a:off x="9043988" y="3965576"/>
                  <a:ext cx="447675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210" extrusionOk="0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4" y="0"/>
                        <a:pt x="55" y="2"/>
                        <a:pt x="63" y="4"/>
                      </a:cubicBezTo>
                      <a:cubicBezTo>
                        <a:pt x="72" y="6"/>
                        <a:pt x="79" y="10"/>
                        <a:pt x="85" y="16"/>
                      </a:cubicBezTo>
                      <a:cubicBezTo>
                        <a:pt x="96" y="27"/>
                        <a:pt x="101" y="40"/>
                        <a:pt x="101" y="57"/>
                      </a:cubicBezTo>
                      <a:cubicBezTo>
                        <a:pt x="101" y="67"/>
                        <a:pt x="99" y="75"/>
                        <a:pt x="95" y="81"/>
                      </a:cubicBezTo>
                      <a:cubicBezTo>
                        <a:pt x="92" y="87"/>
                        <a:pt x="84" y="92"/>
                        <a:pt x="77" y="95"/>
                      </a:cubicBezTo>
                      <a:cubicBezTo>
                        <a:pt x="88" y="98"/>
                        <a:pt x="99" y="108"/>
                        <a:pt x="106" y="115"/>
                      </a:cubicBezTo>
                      <a:cubicBezTo>
                        <a:pt x="115" y="125"/>
                        <a:pt x="119" y="137"/>
                        <a:pt x="119" y="154"/>
                      </a:cubicBezTo>
                      <a:cubicBezTo>
                        <a:pt x="119" y="169"/>
                        <a:pt x="115" y="181"/>
                        <a:pt x="106" y="190"/>
                      </a:cubicBezTo>
                      <a:cubicBezTo>
                        <a:pt x="94" y="204"/>
                        <a:pt x="75" y="210"/>
                        <a:pt x="50" y="210"/>
                      </a:cubicBezTo>
                      <a:cubicBezTo>
                        <a:pt x="0" y="210"/>
                        <a:pt x="0" y="210"/>
                        <a:pt x="0" y="210"/>
                      </a:cubicBezTo>
                      <a:lnTo>
                        <a:pt x="0" y="0"/>
                      </a:lnTo>
                      <a:close/>
                      <a:moveTo>
                        <a:pt x="31" y="30"/>
                      </a:moveTo>
                      <a:cubicBezTo>
                        <a:pt x="31" y="89"/>
                        <a:pt x="31" y="89"/>
                        <a:pt x="31" y="89"/>
                      </a:cubicBezTo>
                      <a:cubicBezTo>
                        <a:pt x="40" y="89"/>
                        <a:pt x="40" y="89"/>
                        <a:pt x="40" y="89"/>
                      </a:cubicBezTo>
                      <a:cubicBezTo>
                        <a:pt x="51" y="89"/>
                        <a:pt x="59" y="86"/>
                        <a:pt x="65" y="81"/>
                      </a:cubicBezTo>
                      <a:cubicBezTo>
                        <a:pt x="70" y="75"/>
                        <a:pt x="72" y="68"/>
                        <a:pt x="72" y="57"/>
                      </a:cubicBezTo>
                      <a:cubicBezTo>
                        <a:pt x="72" y="49"/>
                        <a:pt x="70" y="42"/>
                        <a:pt x="65" y="38"/>
                      </a:cubicBezTo>
                      <a:cubicBezTo>
                        <a:pt x="60" y="32"/>
                        <a:pt x="52" y="30"/>
                        <a:pt x="41" y="30"/>
                      </a:cubicBezTo>
                      <a:lnTo>
                        <a:pt x="31" y="30"/>
                      </a:lnTo>
                      <a:close/>
                      <a:moveTo>
                        <a:pt x="31" y="120"/>
                      </a:moveTo>
                      <a:cubicBezTo>
                        <a:pt x="31" y="181"/>
                        <a:pt x="31" y="181"/>
                        <a:pt x="31" y="181"/>
                      </a:cubicBezTo>
                      <a:cubicBezTo>
                        <a:pt x="49" y="181"/>
                        <a:pt x="49" y="181"/>
                        <a:pt x="49" y="181"/>
                      </a:cubicBezTo>
                      <a:cubicBezTo>
                        <a:pt x="63" y="181"/>
                        <a:pt x="73" y="178"/>
                        <a:pt x="79" y="173"/>
                      </a:cubicBezTo>
                      <a:cubicBezTo>
                        <a:pt x="86" y="168"/>
                        <a:pt x="89" y="160"/>
                        <a:pt x="89" y="150"/>
                      </a:cubicBezTo>
                      <a:cubicBezTo>
                        <a:pt x="89" y="141"/>
                        <a:pt x="87" y="134"/>
                        <a:pt x="81" y="129"/>
                      </a:cubicBezTo>
                      <a:cubicBezTo>
                        <a:pt x="75" y="123"/>
                        <a:pt x="65" y="120"/>
                        <a:pt x="50" y="120"/>
                      </a:cubicBezTo>
                      <a:lnTo>
                        <a:pt x="31" y="12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27" name="Google Shape;127;p18"/>
                <p:cNvSpPr/>
                <p:nvPr/>
              </p:nvSpPr>
              <p:spPr>
                <a:xfrm>
                  <a:off x="6970713" y="3965576"/>
                  <a:ext cx="727075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" h="499" extrusionOk="0">
                      <a:moveTo>
                        <a:pt x="0" y="499"/>
                      </a:moveTo>
                      <a:lnTo>
                        <a:pt x="235" y="0"/>
                      </a:lnTo>
                      <a:lnTo>
                        <a:pt x="458" y="499"/>
                      </a:lnTo>
                      <a:lnTo>
                        <a:pt x="382" y="499"/>
                      </a:lnTo>
                      <a:lnTo>
                        <a:pt x="330" y="380"/>
                      </a:lnTo>
                      <a:lnTo>
                        <a:pt x="131" y="380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close/>
                      <a:moveTo>
                        <a:pt x="233" y="164"/>
                      </a:moveTo>
                      <a:lnTo>
                        <a:pt x="164" y="309"/>
                      </a:lnTo>
                      <a:lnTo>
                        <a:pt x="297" y="309"/>
                      </a:lnTo>
                      <a:lnTo>
                        <a:pt x="233" y="164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</p:grpSp>
      <p:cxnSp>
        <p:nvCxnSpPr>
          <p:cNvPr id="128" name="Google Shape;128;p18"/>
          <p:cNvCxnSpPr/>
          <p:nvPr/>
        </p:nvCxnSpPr>
        <p:spPr>
          <a:xfrm>
            <a:off x="348518" y="749745"/>
            <a:ext cx="98319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med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Стандартная подложка">
  <p:cSld name="1_Стандартная подложк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/>
          <p:nvPr/>
        </p:nvSpPr>
        <p:spPr>
          <a:xfrm>
            <a:off x="6086475" y="3417888"/>
            <a:ext cx="19200" cy="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B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B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B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B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B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B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B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B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B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B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B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>
            <a:spLocks noGrp="1"/>
          </p:cNvSpPr>
          <p:nvPr>
            <p:ph type="ctrTitle" idx="4294967295"/>
          </p:nvPr>
        </p:nvSpPr>
        <p:spPr>
          <a:xfrm>
            <a:off x="623130" y="2404499"/>
            <a:ext cx="10051500" cy="12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31D"/>
              </a:buClr>
              <a:buSzPts val="4800"/>
              <a:buFont typeface="Century Gothic"/>
              <a:buNone/>
            </a:pPr>
            <a:r>
              <a:rPr lang="ru-RU" sz="6000" b="1">
                <a:solidFill>
                  <a:srgbClr val="FF631D"/>
                </a:solidFill>
              </a:rPr>
              <a:t>ИСКУССТВО В ДВИЖЕНИИ</a:t>
            </a:r>
            <a:r>
              <a:rPr lang="ru-RU" sz="3120" b="1" i="0" u="none" strike="noStrike" cap="none">
                <a:solidFill>
                  <a:srgbClr val="FF63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76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31"/>
          <p:cNvSpPr txBox="1"/>
          <p:nvPr/>
        </p:nvSpPr>
        <p:spPr>
          <a:xfrm>
            <a:off x="720812" y="4744578"/>
            <a:ext cx="46791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Макиев Константин Теймуразович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Заместитель председателя правления по операторской деятельности и развитию пользовательских сервисов ГК «Автодор»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5648880" y="4744577"/>
            <a:ext cx="36063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Саттаров Илья Каримович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Генеральный директор цифровой логистической компании NATCAR 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2445" y="676206"/>
            <a:ext cx="3019648" cy="47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2663" y="651822"/>
            <a:ext cx="2338252" cy="43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42"/>
          <p:cNvGrpSpPr/>
          <p:nvPr/>
        </p:nvGrpSpPr>
        <p:grpSpPr>
          <a:xfrm>
            <a:off x="10381515" y="335565"/>
            <a:ext cx="1240096" cy="635122"/>
            <a:chOff x="2700336" y="1603538"/>
            <a:chExt cx="6791325" cy="3478214"/>
          </a:xfrm>
        </p:grpSpPr>
        <p:grpSp>
          <p:nvGrpSpPr>
            <p:cNvPr id="391" name="Google Shape;391;p42"/>
            <p:cNvGrpSpPr/>
            <p:nvPr/>
          </p:nvGrpSpPr>
          <p:grpSpPr>
            <a:xfrm>
              <a:off x="3152774" y="2016288"/>
              <a:ext cx="6030912" cy="1725613"/>
              <a:chOff x="3152776" y="2100263"/>
              <a:chExt cx="6030912" cy="1725613"/>
            </a:xfrm>
          </p:grpSpPr>
          <p:sp>
            <p:nvSpPr>
              <p:cNvPr id="392" name="Google Shape;392;p42"/>
              <p:cNvSpPr/>
              <p:nvPr/>
            </p:nvSpPr>
            <p:spPr>
              <a:xfrm>
                <a:off x="3152776" y="2100263"/>
                <a:ext cx="812800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216" h="209" extrusionOk="0">
                    <a:moveTo>
                      <a:pt x="93" y="209"/>
                    </a:moveTo>
                    <a:cubicBezTo>
                      <a:pt x="93" y="181"/>
                      <a:pt x="93" y="181"/>
                      <a:pt x="93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58" y="181"/>
                      <a:pt x="36" y="173"/>
                      <a:pt x="22" y="159"/>
                    </a:cubicBezTo>
                    <a:cubicBezTo>
                      <a:pt x="7" y="144"/>
                      <a:pt x="0" y="124"/>
                      <a:pt x="0" y="101"/>
                    </a:cubicBezTo>
                    <a:cubicBezTo>
                      <a:pt x="0" y="77"/>
                      <a:pt x="7" y="58"/>
                      <a:pt x="22" y="44"/>
                    </a:cubicBezTo>
                    <a:cubicBezTo>
                      <a:pt x="36" y="29"/>
                      <a:pt x="58" y="21"/>
                      <a:pt x="87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21"/>
                      <a:pt x="123" y="21"/>
                      <a:pt x="123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58" y="21"/>
                      <a:pt x="180" y="29"/>
                      <a:pt x="194" y="44"/>
                    </a:cubicBezTo>
                    <a:cubicBezTo>
                      <a:pt x="209" y="58"/>
                      <a:pt x="216" y="77"/>
                      <a:pt x="216" y="101"/>
                    </a:cubicBezTo>
                    <a:cubicBezTo>
                      <a:pt x="216" y="124"/>
                      <a:pt x="209" y="144"/>
                      <a:pt x="194" y="159"/>
                    </a:cubicBezTo>
                    <a:cubicBezTo>
                      <a:pt x="180" y="173"/>
                      <a:pt x="158" y="181"/>
                      <a:pt x="128" y="181"/>
                    </a:cubicBezTo>
                    <a:cubicBezTo>
                      <a:pt x="123" y="181"/>
                      <a:pt x="123" y="181"/>
                      <a:pt x="123" y="181"/>
                    </a:cubicBezTo>
                    <a:cubicBezTo>
                      <a:pt x="123" y="209"/>
                      <a:pt x="123" y="209"/>
                      <a:pt x="123" y="209"/>
                    </a:cubicBezTo>
                    <a:lnTo>
                      <a:pt x="93" y="209"/>
                    </a:lnTo>
                    <a:close/>
                    <a:moveTo>
                      <a:pt x="93" y="152"/>
                    </a:moveTo>
                    <a:cubicBezTo>
                      <a:pt x="93" y="50"/>
                      <a:pt x="93" y="50"/>
                      <a:pt x="93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68" y="50"/>
                      <a:pt x="54" y="55"/>
                      <a:pt x="44" y="64"/>
                    </a:cubicBezTo>
                    <a:cubicBezTo>
                      <a:pt x="35" y="73"/>
                      <a:pt x="30" y="86"/>
                      <a:pt x="30" y="101"/>
                    </a:cubicBezTo>
                    <a:cubicBezTo>
                      <a:pt x="30" y="116"/>
                      <a:pt x="35" y="129"/>
                      <a:pt x="44" y="138"/>
                    </a:cubicBezTo>
                    <a:cubicBezTo>
                      <a:pt x="54" y="147"/>
                      <a:pt x="68" y="152"/>
                      <a:pt x="87" y="152"/>
                    </a:cubicBezTo>
                    <a:lnTo>
                      <a:pt x="93" y="152"/>
                    </a:lnTo>
                    <a:close/>
                    <a:moveTo>
                      <a:pt x="123" y="50"/>
                    </a:move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48" y="152"/>
                      <a:pt x="162" y="147"/>
                      <a:pt x="172" y="138"/>
                    </a:cubicBezTo>
                    <a:cubicBezTo>
                      <a:pt x="181" y="129"/>
                      <a:pt x="186" y="116"/>
                      <a:pt x="186" y="101"/>
                    </a:cubicBezTo>
                    <a:cubicBezTo>
                      <a:pt x="186" y="86"/>
                      <a:pt x="181" y="73"/>
                      <a:pt x="172" y="64"/>
                    </a:cubicBezTo>
                    <a:cubicBezTo>
                      <a:pt x="162" y="55"/>
                      <a:pt x="148" y="50"/>
                      <a:pt x="129" y="50"/>
                    </a:cubicBezTo>
                    <a:lnTo>
                      <a:pt x="123" y="5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93" name="Google Shape;393;p42"/>
              <p:cNvSpPr/>
              <p:nvPr/>
            </p:nvSpPr>
            <p:spPr>
              <a:xfrm>
                <a:off x="4995863" y="2100263"/>
                <a:ext cx="417513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09" extrusionOk="0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61" y="0"/>
                      <a:pt x="76" y="3"/>
                      <a:pt x="87" y="11"/>
                    </a:cubicBezTo>
                    <a:cubicBezTo>
                      <a:pt x="94" y="16"/>
                      <a:pt x="100" y="23"/>
                      <a:pt x="105" y="32"/>
                    </a:cubicBezTo>
                    <a:cubicBezTo>
                      <a:pt x="109" y="41"/>
                      <a:pt x="111" y="51"/>
                      <a:pt x="111" y="60"/>
                    </a:cubicBezTo>
                    <a:cubicBezTo>
                      <a:pt x="111" y="79"/>
                      <a:pt x="105" y="94"/>
                      <a:pt x="92" y="105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09"/>
                      <a:pt x="30" y="209"/>
                      <a:pt x="30" y="209"/>
                    </a:cubicBezTo>
                    <a:cubicBezTo>
                      <a:pt x="0" y="209"/>
                      <a:pt x="0" y="209"/>
                      <a:pt x="0" y="209"/>
                    </a:cubicBezTo>
                    <a:lnTo>
                      <a:pt x="0" y="0"/>
                    </a:lnTo>
                    <a:close/>
                    <a:moveTo>
                      <a:pt x="30" y="28"/>
                    </a:moveTo>
                    <a:cubicBezTo>
                      <a:pt x="30" y="92"/>
                      <a:pt x="30" y="92"/>
                      <a:pt x="3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56" y="92"/>
                      <a:pt x="66" y="89"/>
                      <a:pt x="72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3"/>
                      <a:pt x="81" y="50"/>
                    </a:cubicBezTo>
                    <a:cubicBezTo>
                      <a:pt x="80" y="47"/>
                      <a:pt x="78" y="44"/>
                      <a:pt x="76" y="40"/>
                    </a:cubicBezTo>
                    <a:cubicBezTo>
                      <a:pt x="73" y="37"/>
                      <a:pt x="69" y="34"/>
                      <a:pt x="64" y="32"/>
                    </a:cubicBezTo>
                    <a:cubicBezTo>
                      <a:pt x="58" y="30"/>
                      <a:pt x="51" y="28"/>
                      <a:pt x="43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94" name="Google Shape;394;p42"/>
              <p:cNvSpPr/>
              <p:nvPr/>
            </p:nvSpPr>
            <p:spPr>
              <a:xfrm>
                <a:off x="5495926" y="2100263"/>
                <a:ext cx="627063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97" extrusionOk="0">
                    <a:moveTo>
                      <a:pt x="0" y="0"/>
                    </a:moveTo>
                    <a:lnTo>
                      <a:pt x="88" y="0"/>
                    </a:lnTo>
                    <a:lnTo>
                      <a:pt x="209" y="271"/>
                    </a:lnTo>
                    <a:lnTo>
                      <a:pt x="319" y="0"/>
                    </a:lnTo>
                    <a:lnTo>
                      <a:pt x="395" y="0"/>
                    </a:lnTo>
                    <a:lnTo>
                      <a:pt x="183" y="497"/>
                    </a:lnTo>
                    <a:lnTo>
                      <a:pt x="107" y="497"/>
                    </a:lnTo>
                    <a:lnTo>
                      <a:pt x="169" y="3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95" name="Google Shape;395;p42"/>
              <p:cNvSpPr/>
              <p:nvPr/>
            </p:nvSpPr>
            <p:spPr>
              <a:xfrm>
                <a:off x="4090988" y="2100263"/>
                <a:ext cx="765175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9" extrusionOk="0">
                    <a:moveTo>
                      <a:pt x="29" y="30"/>
                    </a:moveTo>
                    <a:cubicBezTo>
                      <a:pt x="49" y="10"/>
                      <a:pt x="73" y="0"/>
                      <a:pt x="102" y="0"/>
                    </a:cubicBezTo>
                    <a:cubicBezTo>
                      <a:pt x="131" y="0"/>
                      <a:pt x="155" y="10"/>
                      <a:pt x="175" y="30"/>
                    </a:cubicBezTo>
                    <a:cubicBezTo>
                      <a:pt x="194" y="50"/>
                      <a:pt x="203" y="75"/>
                      <a:pt x="203" y="104"/>
                    </a:cubicBezTo>
                    <a:cubicBezTo>
                      <a:pt x="203" y="134"/>
                      <a:pt x="194" y="159"/>
                      <a:pt x="175" y="179"/>
                    </a:cubicBezTo>
                    <a:cubicBezTo>
                      <a:pt x="155" y="199"/>
                      <a:pt x="131" y="209"/>
                      <a:pt x="102" y="209"/>
                    </a:cubicBezTo>
                    <a:cubicBezTo>
                      <a:pt x="73" y="209"/>
                      <a:pt x="49" y="199"/>
                      <a:pt x="29" y="179"/>
                    </a:cubicBezTo>
                    <a:cubicBezTo>
                      <a:pt x="10" y="159"/>
                      <a:pt x="0" y="134"/>
                      <a:pt x="0" y="104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4" y="174"/>
                      <a:pt x="81" y="181"/>
                      <a:pt x="102" y="181"/>
                    </a:cubicBezTo>
                    <a:cubicBezTo>
                      <a:pt x="123" y="181"/>
                      <a:pt x="140" y="174"/>
                      <a:pt x="153" y="160"/>
                    </a:cubicBezTo>
                    <a:cubicBezTo>
                      <a:pt x="167" y="145"/>
                      <a:pt x="174" y="127"/>
                      <a:pt x="174" y="104"/>
                    </a:cubicBezTo>
                    <a:cubicBezTo>
                      <a:pt x="174" y="82"/>
                      <a:pt x="167" y="64"/>
                      <a:pt x="153" y="50"/>
                    </a:cubicBezTo>
                    <a:cubicBezTo>
                      <a:pt x="140" y="35"/>
                      <a:pt x="123" y="28"/>
                      <a:pt x="102" y="28"/>
                    </a:cubicBezTo>
                    <a:cubicBezTo>
                      <a:pt x="81" y="28"/>
                      <a:pt x="64" y="35"/>
                      <a:pt x="50" y="50"/>
                    </a:cubicBezTo>
                    <a:cubicBezTo>
                      <a:pt x="37" y="64"/>
                      <a:pt x="30" y="82"/>
                      <a:pt x="30" y="104"/>
                    </a:cubicBezTo>
                    <a:cubicBezTo>
                      <a:pt x="30" y="127"/>
                      <a:pt x="37" y="145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96" name="Google Shape;396;p42"/>
              <p:cNvSpPr/>
              <p:nvPr/>
            </p:nvSpPr>
            <p:spPr>
              <a:xfrm>
                <a:off x="6107113" y="2100263"/>
                <a:ext cx="825500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97" extrusionOk="0">
                    <a:moveTo>
                      <a:pt x="74" y="497"/>
                    </a:moveTo>
                    <a:lnTo>
                      <a:pt x="0" y="497"/>
                    </a:lnTo>
                    <a:lnTo>
                      <a:pt x="93" y="0"/>
                    </a:lnTo>
                    <a:lnTo>
                      <a:pt x="261" y="352"/>
                    </a:lnTo>
                    <a:lnTo>
                      <a:pt x="428" y="0"/>
                    </a:lnTo>
                    <a:lnTo>
                      <a:pt x="520" y="497"/>
                    </a:lnTo>
                    <a:lnTo>
                      <a:pt x="447" y="497"/>
                    </a:lnTo>
                    <a:lnTo>
                      <a:pt x="399" y="204"/>
                    </a:lnTo>
                    <a:lnTo>
                      <a:pt x="261" y="497"/>
                    </a:lnTo>
                    <a:lnTo>
                      <a:pt x="124" y="204"/>
                    </a:lnTo>
                    <a:lnTo>
                      <a:pt x="74" y="497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97" name="Google Shape;397;p42"/>
              <p:cNvSpPr/>
              <p:nvPr/>
            </p:nvSpPr>
            <p:spPr>
              <a:xfrm>
                <a:off x="3152776" y="3032126"/>
                <a:ext cx="68897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210" extrusionOk="0">
                    <a:moveTo>
                      <a:pt x="3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167"/>
                      <a:pt x="161" y="167"/>
                      <a:pt x="161" y="167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210"/>
                      <a:pt x="183" y="210"/>
                      <a:pt x="183" y="210"/>
                    </a:cubicBezTo>
                    <a:cubicBezTo>
                      <a:pt x="155" y="210"/>
                      <a:pt x="155" y="210"/>
                      <a:pt x="155" y="210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210"/>
                      <a:pt x="28" y="210"/>
                      <a:pt x="28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6" y="167"/>
                      <a:pt x="12" y="164"/>
                      <a:pt x="18" y="159"/>
                    </a:cubicBezTo>
                    <a:cubicBezTo>
                      <a:pt x="23" y="154"/>
                      <a:pt x="28" y="146"/>
                      <a:pt x="31" y="138"/>
                    </a:cubicBezTo>
                    <a:cubicBezTo>
                      <a:pt x="36" y="125"/>
                      <a:pt x="38" y="80"/>
                      <a:pt x="38" y="57"/>
                    </a:cubicBezTo>
                    <a:lnTo>
                      <a:pt x="38" y="0"/>
                    </a:lnTo>
                    <a:close/>
                    <a:moveTo>
                      <a:pt x="68" y="30"/>
                    </a:move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3"/>
                      <a:pt x="66" y="129"/>
                      <a:pt x="61" y="141"/>
                    </a:cubicBezTo>
                    <a:cubicBezTo>
                      <a:pt x="58" y="150"/>
                      <a:pt x="53" y="160"/>
                      <a:pt x="46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68" y="3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98" name="Google Shape;398;p42"/>
              <p:cNvSpPr/>
              <p:nvPr/>
            </p:nvSpPr>
            <p:spPr>
              <a:xfrm>
                <a:off x="4821238" y="3032126"/>
                <a:ext cx="4191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10" extrusionOk="0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62" y="0"/>
                      <a:pt x="76" y="4"/>
                      <a:pt x="87" y="11"/>
                    </a:cubicBezTo>
                    <a:cubicBezTo>
                      <a:pt x="95" y="17"/>
                      <a:pt x="101" y="24"/>
                      <a:pt x="105" y="33"/>
                    </a:cubicBezTo>
                    <a:cubicBezTo>
                      <a:pt x="109" y="42"/>
                      <a:pt x="111" y="51"/>
                      <a:pt x="111" y="61"/>
                    </a:cubicBezTo>
                    <a:cubicBezTo>
                      <a:pt x="111" y="79"/>
                      <a:pt x="105" y="94"/>
                      <a:pt x="92" y="106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10"/>
                      <a:pt x="30" y="210"/>
                      <a:pt x="30" y="210"/>
                    </a:cubicBezTo>
                    <a:cubicBezTo>
                      <a:pt x="0" y="210"/>
                      <a:pt x="0" y="210"/>
                      <a:pt x="0" y="210"/>
                    </a:cubicBezTo>
                    <a:lnTo>
                      <a:pt x="0" y="0"/>
                    </a:lnTo>
                    <a:close/>
                    <a:moveTo>
                      <a:pt x="30" y="29"/>
                    </a:moveTo>
                    <a:cubicBezTo>
                      <a:pt x="30" y="93"/>
                      <a:pt x="30" y="93"/>
                      <a:pt x="30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57" y="93"/>
                      <a:pt x="66" y="90"/>
                      <a:pt x="73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4"/>
                      <a:pt x="81" y="51"/>
                    </a:cubicBezTo>
                    <a:cubicBezTo>
                      <a:pt x="80" y="48"/>
                      <a:pt x="78" y="44"/>
                      <a:pt x="76" y="41"/>
                    </a:cubicBezTo>
                    <a:cubicBezTo>
                      <a:pt x="73" y="37"/>
                      <a:pt x="70" y="34"/>
                      <a:pt x="64" y="32"/>
                    </a:cubicBezTo>
                    <a:cubicBezTo>
                      <a:pt x="59" y="30"/>
                      <a:pt x="52" y="29"/>
                      <a:pt x="44" y="29"/>
                    </a:cubicBezTo>
                    <a:lnTo>
                      <a:pt x="30" y="29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99" name="Google Shape;399;p42"/>
              <p:cNvSpPr/>
              <p:nvPr/>
            </p:nvSpPr>
            <p:spPr>
              <a:xfrm>
                <a:off x="6115051" y="3032126"/>
                <a:ext cx="93027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00" extrusionOk="0">
                    <a:moveTo>
                      <a:pt x="259" y="0"/>
                    </a:moveTo>
                    <a:lnTo>
                      <a:pt x="330" y="0"/>
                    </a:lnTo>
                    <a:lnTo>
                      <a:pt x="330" y="205"/>
                    </a:lnTo>
                    <a:lnTo>
                      <a:pt x="496" y="0"/>
                    </a:lnTo>
                    <a:lnTo>
                      <a:pt x="582" y="0"/>
                    </a:lnTo>
                    <a:lnTo>
                      <a:pt x="389" y="233"/>
                    </a:lnTo>
                    <a:lnTo>
                      <a:pt x="586" y="500"/>
                    </a:lnTo>
                    <a:lnTo>
                      <a:pt x="544" y="500"/>
                    </a:lnTo>
                    <a:lnTo>
                      <a:pt x="499" y="500"/>
                    </a:lnTo>
                    <a:lnTo>
                      <a:pt x="342" y="281"/>
                    </a:lnTo>
                    <a:lnTo>
                      <a:pt x="330" y="295"/>
                    </a:lnTo>
                    <a:lnTo>
                      <a:pt x="330" y="500"/>
                    </a:lnTo>
                    <a:lnTo>
                      <a:pt x="259" y="500"/>
                    </a:lnTo>
                    <a:lnTo>
                      <a:pt x="259" y="295"/>
                    </a:lnTo>
                    <a:lnTo>
                      <a:pt x="247" y="281"/>
                    </a:lnTo>
                    <a:lnTo>
                      <a:pt x="90" y="500"/>
                    </a:lnTo>
                    <a:lnTo>
                      <a:pt x="0" y="500"/>
                    </a:lnTo>
                    <a:lnTo>
                      <a:pt x="197" y="233"/>
                    </a:lnTo>
                    <a:lnTo>
                      <a:pt x="5" y="0"/>
                    </a:lnTo>
                    <a:lnTo>
                      <a:pt x="93" y="0"/>
                    </a:lnTo>
                    <a:lnTo>
                      <a:pt x="259" y="20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00" name="Google Shape;400;p42"/>
              <p:cNvSpPr/>
              <p:nvPr/>
            </p:nvSpPr>
            <p:spPr>
              <a:xfrm>
                <a:off x="7140576" y="3032126"/>
                <a:ext cx="54292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00" extrusionOk="0">
                    <a:moveTo>
                      <a:pt x="71" y="0"/>
                    </a:moveTo>
                    <a:lnTo>
                      <a:pt x="71" y="202"/>
                    </a:lnTo>
                    <a:lnTo>
                      <a:pt x="270" y="202"/>
                    </a:lnTo>
                    <a:lnTo>
                      <a:pt x="270" y="0"/>
                    </a:lnTo>
                    <a:lnTo>
                      <a:pt x="342" y="0"/>
                    </a:lnTo>
                    <a:lnTo>
                      <a:pt x="342" y="500"/>
                    </a:lnTo>
                    <a:lnTo>
                      <a:pt x="270" y="500"/>
                    </a:lnTo>
                    <a:lnTo>
                      <a:pt x="270" y="271"/>
                    </a:lnTo>
                    <a:lnTo>
                      <a:pt x="71" y="271"/>
                    </a:lnTo>
                    <a:lnTo>
                      <a:pt x="71" y="500"/>
                    </a:lnTo>
                    <a:lnTo>
                      <a:pt x="0" y="500"/>
                    </a:lnTo>
                    <a:lnTo>
                      <a:pt x="0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01" name="Google Shape;401;p42"/>
              <p:cNvSpPr/>
              <p:nvPr/>
            </p:nvSpPr>
            <p:spPr>
              <a:xfrm>
                <a:off x="7864476" y="3032126"/>
                <a:ext cx="639763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10" extrusionOk="0">
                    <a:moveTo>
                      <a:pt x="0" y="2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73" y="88"/>
                      <a:pt x="89" y="93"/>
                      <a:pt x="101" y="104"/>
                    </a:cubicBezTo>
                    <a:cubicBezTo>
                      <a:pt x="114" y="115"/>
                      <a:pt x="120" y="130"/>
                      <a:pt x="120" y="149"/>
                    </a:cubicBezTo>
                    <a:cubicBezTo>
                      <a:pt x="120" y="159"/>
                      <a:pt x="118" y="168"/>
                      <a:pt x="113" y="177"/>
                    </a:cubicBezTo>
                    <a:cubicBezTo>
                      <a:pt x="109" y="186"/>
                      <a:pt x="103" y="193"/>
                      <a:pt x="95" y="199"/>
                    </a:cubicBezTo>
                    <a:cubicBezTo>
                      <a:pt x="85" y="206"/>
                      <a:pt x="70" y="210"/>
                      <a:pt x="52" y="210"/>
                    </a:cubicBezTo>
                    <a:lnTo>
                      <a:pt x="0" y="210"/>
                    </a:lnTo>
                    <a:close/>
                    <a:moveTo>
                      <a:pt x="30" y="117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77" y="180"/>
                      <a:pt x="90" y="170"/>
                      <a:pt x="90" y="149"/>
                    </a:cubicBezTo>
                    <a:cubicBezTo>
                      <a:pt x="90" y="140"/>
                      <a:pt x="87" y="133"/>
                      <a:pt x="81" y="127"/>
                    </a:cubicBezTo>
                    <a:cubicBezTo>
                      <a:pt x="76" y="120"/>
                      <a:pt x="66" y="117"/>
                      <a:pt x="51" y="117"/>
                    </a:cubicBezTo>
                    <a:lnTo>
                      <a:pt x="30" y="117"/>
                    </a:lnTo>
                    <a:close/>
                    <a:moveTo>
                      <a:pt x="140" y="0"/>
                    </a:moveTo>
                    <a:cubicBezTo>
                      <a:pt x="170" y="0"/>
                      <a:pt x="170" y="0"/>
                      <a:pt x="170" y="0"/>
                    </a:cubicBezTo>
                    <a:cubicBezTo>
                      <a:pt x="170" y="210"/>
                      <a:pt x="170" y="210"/>
                      <a:pt x="170" y="210"/>
                    </a:cubicBezTo>
                    <a:cubicBezTo>
                      <a:pt x="140" y="210"/>
                      <a:pt x="140" y="210"/>
                      <a:pt x="140" y="210"/>
                    </a:cubicBez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02" name="Google Shape;402;p42"/>
              <p:cNvSpPr/>
              <p:nvPr/>
            </p:nvSpPr>
            <p:spPr>
              <a:xfrm>
                <a:off x="3924301" y="3032126"/>
                <a:ext cx="7620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0" extrusionOk="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6" y="64"/>
                      <a:pt x="30" y="83"/>
                      <a:pt x="30" y="105"/>
                    </a:cubicBezTo>
                    <a:cubicBezTo>
                      <a:pt x="30" y="127"/>
                      <a:pt x="36" y="146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03" name="Google Shape;403;p42"/>
              <p:cNvSpPr/>
              <p:nvPr/>
            </p:nvSpPr>
            <p:spPr>
              <a:xfrm>
                <a:off x="5327651" y="3032126"/>
                <a:ext cx="760413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0" extrusionOk="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7" y="64"/>
                      <a:pt x="30" y="83"/>
                      <a:pt x="30" y="105"/>
                    </a:cubicBezTo>
                    <a:cubicBezTo>
                      <a:pt x="30" y="127"/>
                      <a:pt x="37" y="146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04" name="Google Shape;404;p42"/>
              <p:cNvSpPr/>
              <p:nvPr/>
            </p:nvSpPr>
            <p:spPr>
              <a:xfrm>
                <a:off x="8599488" y="3032126"/>
                <a:ext cx="5842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00" extrusionOk="0">
                    <a:moveTo>
                      <a:pt x="368" y="500"/>
                    </a:moveTo>
                    <a:lnTo>
                      <a:pt x="223" y="243"/>
                    </a:lnTo>
                    <a:lnTo>
                      <a:pt x="356" y="0"/>
                    </a:lnTo>
                    <a:lnTo>
                      <a:pt x="277" y="0"/>
                    </a:lnTo>
                    <a:lnTo>
                      <a:pt x="185" y="174"/>
                    </a:lnTo>
                    <a:lnTo>
                      <a:pt x="92" y="0"/>
                    </a:lnTo>
                    <a:lnTo>
                      <a:pt x="14" y="0"/>
                    </a:lnTo>
                    <a:lnTo>
                      <a:pt x="147" y="243"/>
                    </a:lnTo>
                    <a:lnTo>
                      <a:pt x="0" y="500"/>
                    </a:lnTo>
                    <a:lnTo>
                      <a:pt x="80" y="500"/>
                    </a:lnTo>
                    <a:lnTo>
                      <a:pt x="185" y="309"/>
                    </a:lnTo>
                    <a:lnTo>
                      <a:pt x="289" y="500"/>
                    </a:lnTo>
                    <a:lnTo>
                      <a:pt x="368" y="50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405" name="Google Shape;405;p42"/>
            <p:cNvGrpSpPr/>
            <p:nvPr/>
          </p:nvGrpSpPr>
          <p:grpSpPr>
            <a:xfrm>
              <a:off x="2700336" y="1603538"/>
              <a:ext cx="6791325" cy="3478214"/>
              <a:chOff x="2700338" y="1687513"/>
              <a:chExt cx="6791325" cy="3478214"/>
            </a:xfrm>
          </p:grpSpPr>
          <p:sp>
            <p:nvSpPr>
              <p:cNvPr id="406" name="Google Shape;406;p42"/>
              <p:cNvSpPr/>
              <p:nvPr/>
            </p:nvSpPr>
            <p:spPr>
              <a:xfrm>
                <a:off x="2700338" y="1687513"/>
                <a:ext cx="6034089" cy="3478214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921" extrusionOk="0">
                    <a:moveTo>
                      <a:pt x="1536" y="93"/>
                    </a:moveTo>
                    <a:cubicBezTo>
                      <a:pt x="1530" y="86"/>
                      <a:pt x="1533" y="89"/>
                      <a:pt x="1527" y="83"/>
                    </a:cubicBezTo>
                    <a:cubicBezTo>
                      <a:pt x="1519" y="77"/>
                      <a:pt x="1502" y="61"/>
                      <a:pt x="1494" y="55"/>
                    </a:cubicBezTo>
                    <a:cubicBezTo>
                      <a:pt x="1448" y="20"/>
                      <a:pt x="1389" y="0"/>
                      <a:pt x="1325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123" y="0"/>
                      <a:pt x="0" y="118"/>
                      <a:pt x="0" y="264"/>
                    </a:cubicBezTo>
                    <a:cubicBezTo>
                      <a:pt x="0" y="656"/>
                      <a:pt x="0" y="656"/>
                      <a:pt x="0" y="656"/>
                    </a:cubicBezTo>
                    <a:cubicBezTo>
                      <a:pt x="0" y="802"/>
                      <a:pt x="123" y="921"/>
                      <a:pt x="276" y="921"/>
                    </a:cubicBezTo>
                    <a:cubicBezTo>
                      <a:pt x="1325" y="921"/>
                      <a:pt x="1325" y="921"/>
                      <a:pt x="1325" y="921"/>
                    </a:cubicBezTo>
                    <a:cubicBezTo>
                      <a:pt x="1390" y="921"/>
                      <a:pt x="1450" y="900"/>
                      <a:pt x="1497" y="864"/>
                    </a:cubicBezTo>
                    <a:cubicBezTo>
                      <a:pt x="1446" y="864"/>
                      <a:pt x="1446" y="864"/>
                      <a:pt x="1446" y="864"/>
                    </a:cubicBezTo>
                    <a:cubicBezTo>
                      <a:pt x="1410" y="883"/>
                      <a:pt x="1369" y="894"/>
                      <a:pt x="1325" y="894"/>
                    </a:cubicBezTo>
                    <a:cubicBezTo>
                      <a:pt x="276" y="894"/>
                      <a:pt x="276" y="894"/>
                      <a:pt x="276" y="894"/>
                    </a:cubicBezTo>
                    <a:cubicBezTo>
                      <a:pt x="139" y="894"/>
                      <a:pt x="28" y="788"/>
                      <a:pt x="28" y="656"/>
                    </a:cubicBezTo>
                    <a:cubicBezTo>
                      <a:pt x="28" y="264"/>
                      <a:pt x="28" y="264"/>
                      <a:pt x="28" y="264"/>
                    </a:cubicBezTo>
                    <a:cubicBezTo>
                      <a:pt x="28" y="133"/>
                      <a:pt x="139" y="27"/>
                      <a:pt x="276" y="27"/>
                    </a:cubicBezTo>
                    <a:cubicBezTo>
                      <a:pt x="1325" y="27"/>
                      <a:pt x="1325" y="27"/>
                      <a:pt x="1325" y="27"/>
                    </a:cubicBezTo>
                    <a:cubicBezTo>
                      <a:pt x="1382" y="27"/>
                      <a:pt x="1434" y="45"/>
                      <a:pt x="1476" y="76"/>
                    </a:cubicBezTo>
                    <a:cubicBezTo>
                      <a:pt x="1479" y="78"/>
                      <a:pt x="1483" y="81"/>
                      <a:pt x="1486" y="83"/>
                    </a:cubicBezTo>
                    <a:cubicBezTo>
                      <a:pt x="1490" y="86"/>
                      <a:pt x="1493" y="90"/>
                      <a:pt x="1497" y="93"/>
                    </a:cubicBezTo>
                    <a:cubicBezTo>
                      <a:pt x="1544" y="136"/>
                      <a:pt x="1573" y="197"/>
                      <a:pt x="1573" y="264"/>
                    </a:cubicBezTo>
                    <a:cubicBezTo>
                      <a:pt x="1573" y="301"/>
                      <a:pt x="1573" y="301"/>
                      <a:pt x="1573" y="301"/>
                    </a:cubicBezTo>
                    <a:cubicBezTo>
                      <a:pt x="1601" y="301"/>
                      <a:pt x="1601" y="301"/>
                      <a:pt x="1601" y="301"/>
                    </a:cubicBezTo>
                    <a:cubicBezTo>
                      <a:pt x="1601" y="264"/>
                      <a:pt x="1601" y="264"/>
                      <a:pt x="1601" y="264"/>
                    </a:cubicBezTo>
                    <a:cubicBezTo>
                      <a:pt x="1601" y="199"/>
                      <a:pt x="1577" y="139"/>
                      <a:pt x="1536" y="93"/>
                    </a:cubicBezTo>
                  </a:path>
                </a:pathLst>
              </a:custGeom>
              <a:solidFill>
                <a:srgbClr val="EF602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407" name="Google Shape;407;p42"/>
              <p:cNvGrpSpPr/>
              <p:nvPr/>
            </p:nvGrpSpPr>
            <p:grpSpPr>
              <a:xfrm>
                <a:off x="3152776" y="3965576"/>
                <a:ext cx="6338887" cy="792163"/>
                <a:chOff x="3152776" y="3965576"/>
                <a:chExt cx="6338887" cy="792163"/>
              </a:xfrm>
            </p:grpSpPr>
            <p:sp>
              <p:nvSpPr>
                <p:cNvPr id="408" name="Google Shape;408;p42"/>
                <p:cNvSpPr/>
                <p:nvPr/>
              </p:nvSpPr>
              <p:spPr>
                <a:xfrm>
                  <a:off x="3152776" y="3965576"/>
                  <a:ext cx="620713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499" extrusionOk="0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91" y="0"/>
                      </a:lnTo>
                      <a:lnTo>
                        <a:pt x="391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09" name="Google Shape;409;p42"/>
                <p:cNvSpPr/>
                <p:nvPr/>
              </p:nvSpPr>
              <p:spPr>
                <a:xfrm>
                  <a:off x="3951288" y="3965576"/>
                  <a:ext cx="55403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499" extrusionOk="0">
                      <a:moveTo>
                        <a:pt x="74" y="0"/>
                      </a:moveTo>
                      <a:lnTo>
                        <a:pt x="74" y="202"/>
                      </a:lnTo>
                      <a:lnTo>
                        <a:pt x="275" y="202"/>
                      </a:lnTo>
                      <a:lnTo>
                        <a:pt x="275" y="0"/>
                      </a:lnTo>
                      <a:lnTo>
                        <a:pt x="349" y="0"/>
                      </a:lnTo>
                      <a:lnTo>
                        <a:pt x="349" y="499"/>
                      </a:lnTo>
                      <a:lnTo>
                        <a:pt x="275" y="499"/>
                      </a:lnTo>
                      <a:lnTo>
                        <a:pt x="275" y="273"/>
                      </a:lnTo>
                      <a:lnTo>
                        <a:pt x="74" y="273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10" name="Google Shape;410;p42"/>
                <p:cNvSpPr/>
                <p:nvPr/>
              </p:nvSpPr>
              <p:spPr>
                <a:xfrm>
                  <a:off x="4686301" y="3965576"/>
                  <a:ext cx="61753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499" extrusionOk="0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89" y="0"/>
                      </a:lnTo>
                      <a:lnTo>
                        <a:pt x="389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11" name="Google Shape;411;p42"/>
                <p:cNvSpPr/>
                <p:nvPr/>
              </p:nvSpPr>
              <p:spPr>
                <a:xfrm>
                  <a:off x="5484813" y="3968751"/>
                  <a:ext cx="638175" cy="78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97" extrusionOk="0">
                      <a:moveTo>
                        <a:pt x="0" y="466"/>
                      </a:move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74" y="395"/>
                      </a:lnTo>
                      <a:lnTo>
                        <a:pt x="269" y="395"/>
                      </a:lnTo>
                      <a:lnTo>
                        <a:pt x="269" y="0"/>
                      </a:lnTo>
                      <a:lnTo>
                        <a:pt x="340" y="0"/>
                      </a:lnTo>
                      <a:lnTo>
                        <a:pt x="340" y="395"/>
                      </a:lnTo>
                      <a:lnTo>
                        <a:pt x="402" y="395"/>
                      </a:lnTo>
                      <a:lnTo>
                        <a:pt x="402" y="497"/>
                      </a:lnTo>
                      <a:lnTo>
                        <a:pt x="333" y="497"/>
                      </a:lnTo>
                      <a:lnTo>
                        <a:pt x="333" y="466"/>
                      </a:lnTo>
                      <a:lnTo>
                        <a:pt x="0" y="466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12" name="Google Shape;412;p42"/>
                <p:cNvSpPr/>
                <p:nvPr/>
              </p:nvSpPr>
              <p:spPr>
                <a:xfrm>
                  <a:off x="6249988" y="3965576"/>
                  <a:ext cx="622300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499" extrusionOk="0">
                      <a:moveTo>
                        <a:pt x="319" y="499"/>
                      </a:moveTo>
                      <a:lnTo>
                        <a:pt x="319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19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13" name="Google Shape;413;p42"/>
                <p:cNvSpPr/>
                <p:nvPr/>
              </p:nvSpPr>
              <p:spPr>
                <a:xfrm>
                  <a:off x="7672388" y="3965576"/>
                  <a:ext cx="45878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499" extrusionOk="0">
                      <a:moveTo>
                        <a:pt x="289" y="71"/>
                      </a:moveTo>
                      <a:lnTo>
                        <a:pt x="182" y="71"/>
                      </a:lnTo>
                      <a:lnTo>
                        <a:pt x="182" y="499"/>
                      </a:lnTo>
                      <a:lnTo>
                        <a:pt x="109" y="499"/>
                      </a:lnTo>
                      <a:lnTo>
                        <a:pt x="109" y="71"/>
                      </a:ln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289" y="0"/>
                      </a:lnTo>
                      <a:lnTo>
                        <a:pt x="289" y="71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14" name="Google Shape;414;p42"/>
                <p:cNvSpPr/>
                <p:nvPr/>
              </p:nvSpPr>
              <p:spPr>
                <a:xfrm>
                  <a:off x="8248651" y="3965576"/>
                  <a:ext cx="622300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499" extrusionOk="0">
                      <a:moveTo>
                        <a:pt x="320" y="499"/>
                      </a:moveTo>
                      <a:lnTo>
                        <a:pt x="320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20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15" name="Google Shape;415;p42"/>
                <p:cNvSpPr/>
                <p:nvPr/>
              </p:nvSpPr>
              <p:spPr>
                <a:xfrm>
                  <a:off x="9043988" y="3965576"/>
                  <a:ext cx="447675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210" extrusionOk="0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4" y="0"/>
                        <a:pt x="55" y="2"/>
                        <a:pt x="63" y="4"/>
                      </a:cubicBezTo>
                      <a:cubicBezTo>
                        <a:pt x="72" y="6"/>
                        <a:pt x="79" y="10"/>
                        <a:pt x="85" y="16"/>
                      </a:cubicBezTo>
                      <a:cubicBezTo>
                        <a:pt x="96" y="27"/>
                        <a:pt x="101" y="40"/>
                        <a:pt x="101" y="57"/>
                      </a:cubicBezTo>
                      <a:cubicBezTo>
                        <a:pt x="101" y="67"/>
                        <a:pt x="99" y="75"/>
                        <a:pt x="95" y="81"/>
                      </a:cubicBezTo>
                      <a:cubicBezTo>
                        <a:pt x="92" y="87"/>
                        <a:pt x="84" y="92"/>
                        <a:pt x="77" y="95"/>
                      </a:cubicBezTo>
                      <a:cubicBezTo>
                        <a:pt x="88" y="98"/>
                        <a:pt x="99" y="108"/>
                        <a:pt x="106" y="115"/>
                      </a:cubicBezTo>
                      <a:cubicBezTo>
                        <a:pt x="115" y="125"/>
                        <a:pt x="119" y="137"/>
                        <a:pt x="119" y="154"/>
                      </a:cubicBezTo>
                      <a:cubicBezTo>
                        <a:pt x="119" y="169"/>
                        <a:pt x="115" y="181"/>
                        <a:pt x="106" y="190"/>
                      </a:cubicBezTo>
                      <a:cubicBezTo>
                        <a:pt x="94" y="204"/>
                        <a:pt x="75" y="210"/>
                        <a:pt x="50" y="210"/>
                      </a:cubicBezTo>
                      <a:cubicBezTo>
                        <a:pt x="0" y="210"/>
                        <a:pt x="0" y="210"/>
                        <a:pt x="0" y="210"/>
                      </a:cubicBezTo>
                      <a:lnTo>
                        <a:pt x="0" y="0"/>
                      </a:lnTo>
                      <a:close/>
                      <a:moveTo>
                        <a:pt x="31" y="30"/>
                      </a:moveTo>
                      <a:cubicBezTo>
                        <a:pt x="31" y="89"/>
                        <a:pt x="31" y="89"/>
                        <a:pt x="31" y="89"/>
                      </a:cubicBezTo>
                      <a:cubicBezTo>
                        <a:pt x="40" y="89"/>
                        <a:pt x="40" y="89"/>
                        <a:pt x="40" y="89"/>
                      </a:cubicBezTo>
                      <a:cubicBezTo>
                        <a:pt x="51" y="89"/>
                        <a:pt x="59" y="86"/>
                        <a:pt x="65" y="81"/>
                      </a:cubicBezTo>
                      <a:cubicBezTo>
                        <a:pt x="70" y="75"/>
                        <a:pt x="72" y="68"/>
                        <a:pt x="72" y="57"/>
                      </a:cubicBezTo>
                      <a:cubicBezTo>
                        <a:pt x="72" y="49"/>
                        <a:pt x="70" y="42"/>
                        <a:pt x="65" y="38"/>
                      </a:cubicBezTo>
                      <a:cubicBezTo>
                        <a:pt x="60" y="32"/>
                        <a:pt x="52" y="30"/>
                        <a:pt x="41" y="30"/>
                      </a:cubicBezTo>
                      <a:lnTo>
                        <a:pt x="31" y="30"/>
                      </a:lnTo>
                      <a:close/>
                      <a:moveTo>
                        <a:pt x="31" y="120"/>
                      </a:moveTo>
                      <a:cubicBezTo>
                        <a:pt x="31" y="181"/>
                        <a:pt x="31" y="181"/>
                        <a:pt x="31" y="181"/>
                      </a:cubicBezTo>
                      <a:cubicBezTo>
                        <a:pt x="49" y="181"/>
                        <a:pt x="49" y="181"/>
                        <a:pt x="49" y="181"/>
                      </a:cubicBezTo>
                      <a:cubicBezTo>
                        <a:pt x="63" y="181"/>
                        <a:pt x="73" y="178"/>
                        <a:pt x="79" y="173"/>
                      </a:cubicBezTo>
                      <a:cubicBezTo>
                        <a:pt x="86" y="168"/>
                        <a:pt x="89" y="160"/>
                        <a:pt x="89" y="150"/>
                      </a:cubicBezTo>
                      <a:cubicBezTo>
                        <a:pt x="89" y="141"/>
                        <a:pt x="87" y="134"/>
                        <a:pt x="81" y="129"/>
                      </a:cubicBezTo>
                      <a:cubicBezTo>
                        <a:pt x="75" y="123"/>
                        <a:pt x="65" y="120"/>
                        <a:pt x="50" y="120"/>
                      </a:cubicBezTo>
                      <a:lnTo>
                        <a:pt x="31" y="12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16" name="Google Shape;416;p42"/>
                <p:cNvSpPr/>
                <p:nvPr/>
              </p:nvSpPr>
              <p:spPr>
                <a:xfrm>
                  <a:off x="6970713" y="3965576"/>
                  <a:ext cx="727075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" h="499" extrusionOk="0">
                      <a:moveTo>
                        <a:pt x="0" y="499"/>
                      </a:moveTo>
                      <a:lnTo>
                        <a:pt x="235" y="0"/>
                      </a:lnTo>
                      <a:lnTo>
                        <a:pt x="458" y="499"/>
                      </a:lnTo>
                      <a:lnTo>
                        <a:pt x="382" y="499"/>
                      </a:lnTo>
                      <a:lnTo>
                        <a:pt x="330" y="380"/>
                      </a:lnTo>
                      <a:lnTo>
                        <a:pt x="131" y="380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close/>
                      <a:moveTo>
                        <a:pt x="233" y="164"/>
                      </a:moveTo>
                      <a:lnTo>
                        <a:pt x="164" y="309"/>
                      </a:lnTo>
                      <a:lnTo>
                        <a:pt x="297" y="309"/>
                      </a:lnTo>
                      <a:lnTo>
                        <a:pt x="233" y="164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</p:grpSp>
      <p:cxnSp>
        <p:nvCxnSpPr>
          <p:cNvPr id="417" name="Google Shape;417;p42"/>
          <p:cNvCxnSpPr/>
          <p:nvPr/>
        </p:nvCxnSpPr>
        <p:spPr>
          <a:xfrm>
            <a:off x="555793" y="955416"/>
            <a:ext cx="9629700" cy="0"/>
          </a:xfrm>
          <a:prstGeom prst="straightConnector1">
            <a:avLst/>
          </a:prstGeom>
          <a:noFill/>
          <a:ln w="19050" cap="flat" cmpd="sng">
            <a:solidFill>
              <a:srgbClr val="EE7D3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" name="Google Shape;418;p42"/>
          <p:cNvSpPr txBox="1"/>
          <p:nvPr/>
        </p:nvSpPr>
        <p:spPr>
          <a:xfrm>
            <a:off x="550863" y="446016"/>
            <a:ext cx="9629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C74"/>
              </a:buClr>
              <a:buSzPts val="3600"/>
              <a:buFont typeface="Century Gothic"/>
              <a:buNone/>
            </a:pPr>
            <a:r>
              <a:rPr lang="ru-RU" sz="2800" b="1" i="0" u="none" strike="noStrike" cap="none">
                <a:solidFill>
                  <a:srgbClr val="001C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Этапы проекта</a:t>
            </a:r>
            <a:endParaRPr/>
          </a:p>
        </p:txBody>
      </p:sp>
      <p:grpSp>
        <p:nvGrpSpPr>
          <p:cNvPr id="419" name="Google Shape;419;p42"/>
          <p:cNvGrpSpPr/>
          <p:nvPr/>
        </p:nvGrpSpPr>
        <p:grpSpPr>
          <a:xfrm>
            <a:off x="0" y="6035040"/>
            <a:ext cx="12192000" cy="822900"/>
            <a:chOff x="0" y="6035040"/>
            <a:chExt cx="12192000" cy="822900"/>
          </a:xfrm>
        </p:grpSpPr>
        <p:sp>
          <p:nvSpPr>
            <p:cNvPr id="420" name="Google Shape;420;p42"/>
            <p:cNvSpPr/>
            <p:nvPr/>
          </p:nvSpPr>
          <p:spPr>
            <a:xfrm>
              <a:off x="0" y="6035040"/>
              <a:ext cx="12192000" cy="822900"/>
            </a:xfrm>
            <a:prstGeom prst="rect">
              <a:avLst/>
            </a:prstGeom>
            <a:solidFill>
              <a:srgbClr val="001B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1" name="Google Shape;421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62587" y="6342018"/>
              <a:ext cx="1612899" cy="253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22429" y="6324158"/>
              <a:ext cx="1311021" cy="244724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423" name="Google Shape;423;p42"/>
          <p:cNvGraphicFramePr/>
          <p:nvPr/>
        </p:nvGraphicFramePr>
        <p:xfrm>
          <a:off x="550863" y="1218111"/>
          <a:ext cx="11070750" cy="4663350"/>
        </p:xfrm>
        <a:graphic>
          <a:graphicData uri="http://schemas.openxmlformats.org/drawingml/2006/table">
            <a:tbl>
              <a:tblPr firstRow="1" bandRow="1">
                <a:noFill/>
                <a:tableStyleId>{AC0C14C1-D37E-46FD-B154-5F83DEFFD9A0}</a:tableStyleId>
              </a:tblPr>
              <a:tblGrid>
                <a:gridCol w="1107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ЭТАП 1: КОНКУРС</a:t>
                      </a:r>
                      <a:endParaRPr/>
                    </a:p>
                  </a:txBody>
                  <a:tcPr marL="10800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7D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О</a:t>
                      </a:r>
                      <a:r>
                        <a:rPr lang="ru-RU" sz="1400" u="none" strike="noStrike" cap="none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ткрытый всероссийский конкурс для художников и digital-креаторов</a:t>
                      </a:r>
                      <a:endParaRPr sz="1400" u="none" strike="noStrike" cap="none"/>
                    </a:p>
                  </a:txBody>
                  <a:tcPr marL="10800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Отбор </a:t>
                      </a:r>
                      <a:r>
                        <a:rPr lang="ru-RU" sz="1400" u="none" strike="noStrike" cap="none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лучши</a:t>
                      </a:r>
                      <a:r>
                        <a:rPr lang="ru-RU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х</a:t>
                      </a:r>
                      <a:r>
                        <a:rPr lang="ru-RU" sz="1400" u="none" strike="noStrike" cap="none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проект</a:t>
                      </a:r>
                      <a:r>
                        <a:rPr lang="ru-RU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ов</a:t>
                      </a:r>
                      <a:r>
                        <a:rPr lang="ru-RU" sz="1400" u="none" strike="noStrike" cap="none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с жюри </a:t>
                      </a:r>
                      <a:endParaRPr sz="1400" u="none" strike="noStrike" cap="none"/>
                    </a:p>
                  </a:txBody>
                  <a:tcPr marL="10800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ЭТАП 2: СТАРТ РАБОТ</a:t>
                      </a:r>
                      <a:endParaRPr/>
                    </a:p>
                  </a:txBody>
                  <a:tcPr marL="10800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7D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Нанесение муралов </a:t>
                      </a:r>
                      <a:r>
                        <a:rPr lang="ru-RU" sz="1400" u="none" strike="noStrike" cap="none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развязки мостов вдоль М12 и прицепы беспилотных грузовиков, </a:t>
                      </a:r>
                      <a:endParaRPr sz="1400" u="none" strike="noStrike" cap="none"/>
                    </a:p>
                  </a:txBody>
                  <a:tcPr marL="10800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Онлайн-трансляции процесса: зрители увидят, как рождаются арт-объекты</a:t>
                      </a:r>
                      <a:endParaRPr sz="1400" u="none" strike="noStrike" cap="none"/>
                    </a:p>
                  </a:txBody>
                  <a:tcPr marL="10800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ЭТАП 3: ОТКРЫТИЕ ВЫСТАВКИ</a:t>
                      </a:r>
                      <a:endParaRPr/>
                    </a:p>
                  </a:txBody>
                  <a:tcPr marL="10800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7D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Торжественное открытие с участием СМИ, блогеров и партнеров</a:t>
                      </a:r>
                      <a:endParaRPr sz="1400" u="none" strike="noStrike" cap="none"/>
                    </a:p>
                  </a:txBody>
                  <a:tcPr marL="10800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Запуск и</a:t>
                      </a:r>
                      <a:r>
                        <a:rPr lang="ru-RU" sz="1400" u="none" strike="noStrike" cap="none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нтерактивн</a:t>
                      </a:r>
                      <a:r>
                        <a:rPr lang="ru-RU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ой</a:t>
                      </a:r>
                      <a:r>
                        <a:rPr lang="ru-RU" sz="1400" u="none" strike="noStrike" cap="none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карт</a:t>
                      </a:r>
                      <a:r>
                        <a:rPr lang="ru-RU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ы</a:t>
                      </a:r>
                      <a:r>
                        <a:rPr lang="ru-RU" sz="1400" u="none" strike="noStrike" cap="none">
                          <a:solidFill>
                            <a:srgbClr val="4040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арт-объектов</a:t>
                      </a:r>
                      <a:endParaRPr sz="1400" u="none" strike="noStrike" cap="none"/>
                    </a:p>
                  </a:txBody>
                  <a:tcPr marL="10800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/>
          <p:nvPr/>
        </p:nvSpPr>
        <p:spPr>
          <a:xfrm>
            <a:off x="850623" y="4900555"/>
            <a:ext cx="8445900" cy="11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ru-RU" sz="4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БЛАГОДАРИМ ЗА ВНИМАНИЕ!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2"/>
          <p:cNvPicPr preferRelativeResize="0"/>
          <p:nvPr/>
        </p:nvPicPr>
        <p:blipFill rotWithShape="1">
          <a:blip r:embed="rId3">
            <a:alphaModFix/>
          </a:blip>
          <a:srcRect r="23908"/>
          <a:stretch/>
        </p:blipFill>
        <p:spPr>
          <a:xfrm>
            <a:off x="0" y="0"/>
            <a:ext cx="1219199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/>
          <p:nvPr/>
        </p:nvSpPr>
        <p:spPr>
          <a:xfrm>
            <a:off x="0" y="5167745"/>
            <a:ext cx="12192000" cy="1690200"/>
          </a:xfrm>
          <a:prstGeom prst="rect">
            <a:avLst/>
          </a:prstGeom>
          <a:gradFill>
            <a:gsLst>
              <a:gs pos="0">
                <a:srgbClr val="000000">
                  <a:alpha val="2000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2"/>
          <p:cNvSpPr txBox="1"/>
          <p:nvPr/>
        </p:nvSpPr>
        <p:spPr>
          <a:xfrm>
            <a:off x="550863" y="5387009"/>
            <a:ext cx="10964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МЕНЯЕМ ПРИВЫЧН</a:t>
            </a:r>
            <a:r>
              <a:rPr lang="ru-RU" sz="3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ОЕ</a:t>
            </a:r>
            <a:r>
              <a:rPr lang="ru-RU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ВЗАИМОДЕЙСТВИ</a:t>
            </a:r>
            <a:r>
              <a:rPr lang="ru-RU" sz="3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Е</a:t>
            </a:r>
            <a:r>
              <a:rPr lang="ru-RU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ru-RU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ru-RU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ИНФРАСТРУКТУРЫ И ПОЛЬЗОВАТЕЛЯ</a:t>
            </a:r>
            <a:endParaRPr sz="32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D8369A-504F-1B3C-DF63-6E648DC09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7"/>
          <a:stretch/>
        </p:blipFill>
        <p:spPr>
          <a:xfrm>
            <a:off x="0" y="-1"/>
            <a:ext cx="12192000" cy="6857775"/>
          </a:xfrm>
          <a:prstGeom prst="rect">
            <a:avLst/>
          </a:prstGeom>
        </p:spPr>
      </p:pic>
      <p:sp>
        <p:nvSpPr>
          <p:cNvPr id="221" name="Google Shape;221;p33"/>
          <p:cNvSpPr/>
          <p:nvPr/>
        </p:nvSpPr>
        <p:spPr>
          <a:xfrm>
            <a:off x="0" y="5166974"/>
            <a:ext cx="12192000" cy="1690800"/>
          </a:xfrm>
          <a:prstGeom prst="rect">
            <a:avLst/>
          </a:prstGeom>
          <a:gradFill>
            <a:gsLst>
              <a:gs pos="0">
                <a:srgbClr val="000000">
                  <a:alpha val="2000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3"/>
          <p:cNvSpPr txBox="1"/>
          <p:nvPr/>
        </p:nvSpPr>
        <p:spPr>
          <a:xfrm>
            <a:off x="550863" y="5387009"/>
            <a:ext cx="10964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ДОРОГА, ВДОХНОВЕНИЕ, ОТКРЫТИЯ </a:t>
            </a:r>
            <a:endParaRPr sz="3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/>
          <p:nvPr/>
        </p:nvSpPr>
        <p:spPr>
          <a:xfrm>
            <a:off x="543175" y="1412874"/>
            <a:ext cx="3573300" cy="4464000"/>
          </a:xfrm>
          <a:prstGeom prst="roundRect">
            <a:avLst>
              <a:gd name="adj" fmla="val 4016"/>
            </a:avLst>
          </a:prstGeom>
          <a:solidFill>
            <a:srgbClr val="F2F2F2"/>
          </a:solidFill>
          <a:ln w="9525" cap="flat" cmpd="sng">
            <a:solidFill>
              <a:srgbClr val="001B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2340000" rIns="216000" bIns="21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СТЕНЫ </a:t>
            </a:r>
            <a:r>
              <a:rPr lang="ru-RU" sz="2400" b="1" dirty="0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ПУТЕПРОВОДОВ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 err="1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Муралы</a:t>
            </a:r>
            <a:r>
              <a:rPr lang="ru-RU" sz="1600" b="0" i="0" u="none" strike="noStrike" cap="none" dirty="0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выполненные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 основе эскизов современных художников </a:t>
            </a:r>
            <a:endParaRPr dirty="0"/>
          </a:p>
        </p:txBody>
      </p:sp>
      <p:sp>
        <p:nvSpPr>
          <p:cNvPr id="333" name="Google Shape;333;p38"/>
          <p:cNvSpPr/>
          <p:nvPr/>
        </p:nvSpPr>
        <p:spPr>
          <a:xfrm>
            <a:off x="4309312" y="1412874"/>
            <a:ext cx="3573300" cy="4464000"/>
          </a:xfrm>
          <a:prstGeom prst="roundRect">
            <a:avLst>
              <a:gd name="adj" fmla="val 4016"/>
            </a:avLst>
          </a:prstGeom>
          <a:solidFill>
            <a:srgbClr val="F2F2F2"/>
          </a:solidFill>
          <a:ln w="9525" cap="flat" cmpd="sng">
            <a:solidFill>
              <a:srgbClr val="001B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2340000" rIns="216000" bIns="21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МФЗ И ПЛОЩАДКИ ОТДЫХА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Паблик-арт объекты: малые архитектурные формы и скульптуры</a:t>
            </a:r>
            <a:endParaRPr sz="1600" b="0" i="0" u="none" strike="noStrike" cap="none">
              <a:solidFill>
                <a:srgbClr val="001B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8"/>
          <p:cNvSpPr/>
          <p:nvPr/>
        </p:nvSpPr>
        <p:spPr>
          <a:xfrm>
            <a:off x="8075449" y="1412874"/>
            <a:ext cx="3573300" cy="4464000"/>
          </a:xfrm>
          <a:prstGeom prst="roundRect">
            <a:avLst>
              <a:gd name="adj" fmla="val 4016"/>
            </a:avLst>
          </a:prstGeom>
          <a:solidFill>
            <a:srgbClr val="F2F2F2"/>
          </a:solidFill>
          <a:ln w="9525" cap="flat" cmpd="sng">
            <a:solidFill>
              <a:srgbClr val="001B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2340000" rIns="216000" bIns="21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БЕСПИЛОТНЫЕ ГРУЗОВИКИ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Динамические арт-объекты, продолжение общей концепции</a:t>
            </a:r>
            <a:endParaRPr/>
          </a:p>
        </p:txBody>
      </p:sp>
      <p:grpSp>
        <p:nvGrpSpPr>
          <p:cNvPr id="335" name="Google Shape;335;p38"/>
          <p:cNvGrpSpPr/>
          <p:nvPr/>
        </p:nvGrpSpPr>
        <p:grpSpPr>
          <a:xfrm>
            <a:off x="10376585" y="322503"/>
            <a:ext cx="1240096" cy="635122"/>
            <a:chOff x="2700336" y="1603538"/>
            <a:chExt cx="6791325" cy="3478214"/>
          </a:xfrm>
        </p:grpSpPr>
        <p:grpSp>
          <p:nvGrpSpPr>
            <p:cNvPr id="336" name="Google Shape;336;p38"/>
            <p:cNvGrpSpPr/>
            <p:nvPr/>
          </p:nvGrpSpPr>
          <p:grpSpPr>
            <a:xfrm>
              <a:off x="3152774" y="2016288"/>
              <a:ext cx="6030912" cy="1725613"/>
              <a:chOff x="3152776" y="2100263"/>
              <a:chExt cx="6030912" cy="1725613"/>
            </a:xfrm>
          </p:grpSpPr>
          <p:sp>
            <p:nvSpPr>
              <p:cNvPr id="337" name="Google Shape;337;p38"/>
              <p:cNvSpPr/>
              <p:nvPr/>
            </p:nvSpPr>
            <p:spPr>
              <a:xfrm>
                <a:off x="3152776" y="2100263"/>
                <a:ext cx="812800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216" h="209" extrusionOk="0">
                    <a:moveTo>
                      <a:pt x="93" y="209"/>
                    </a:moveTo>
                    <a:cubicBezTo>
                      <a:pt x="93" y="181"/>
                      <a:pt x="93" y="181"/>
                      <a:pt x="93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58" y="181"/>
                      <a:pt x="36" y="173"/>
                      <a:pt x="22" y="159"/>
                    </a:cubicBezTo>
                    <a:cubicBezTo>
                      <a:pt x="7" y="144"/>
                      <a:pt x="0" y="124"/>
                      <a:pt x="0" y="101"/>
                    </a:cubicBezTo>
                    <a:cubicBezTo>
                      <a:pt x="0" y="77"/>
                      <a:pt x="7" y="58"/>
                      <a:pt x="22" y="44"/>
                    </a:cubicBezTo>
                    <a:cubicBezTo>
                      <a:pt x="36" y="29"/>
                      <a:pt x="58" y="21"/>
                      <a:pt x="87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21"/>
                      <a:pt x="123" y="21"/>
                      <a:pt x="123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58" y="21"/>
                      <a:pt x="180" y="29"/>
                      <a:pt x="194" y="44"/>
                    </a:cubicBezTo>
                    <a:cubicBezTo>
                      <a:pt x="209" y="58"/>
                      <a:pt x="216" y="77"/>
                      <a:pt x="216" y="101"/>
                    </a:cubicBezTo>
                    <a:cubicBezTo>
                      <a:pt x="216" y="124"/>
                      <a:pt x="209" y="144"/>
                      <a:pt x="194" y="159"/>
                    </a:cubicBezTo>
                    <a:cubicBezTo>
                      <a:pt x="180" y="173"/>
                      <a:pt x="158" y="181"/>
                      <a:pt x="128" y="181"/>
                    </a:cubicBezTo>
                    <a:cubicBezTo>
                      <a:pt x="123" y="181"/>
                      <a:pt x="123" y="181"/>
                      <a:pt x="123" y="181"/>
                    </a:cubicBezTo>
                    <a:cubicBezTo>
                      <a:pt x="123" y="209"/>
                      <a:pt x="123" y="209"/>
                      <a:pt x="123" y="209"/>
                    </a:cubicBezTo>
                    <a:lnTo>
                      <a:pt x="93" y="209"/>
                    </a:lnTo>
                    <a:close/>
                    <a:moveTo>
                      <a:pt x="93" y="152"/>
                    </a:moveTo>
                    <a:cubicBezTo>
                      <a:pt x="93" y="50"/>
                      <a:pt x="93" y="50"/>
                      <a:pt x="93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68" y="50"/>
                      <a:pt x="54" y="55"/>
                      <a:pt x="44" y="64"/>
                    </a:cubicBezTo>
                    <a:cubicBezTo>
                      <a:pt x="35" y="73"/>
                      <a:pt x="30" y="86"/>
                      <a:pt x="30" y="101"/>
                    </a:cubicBezTo>
                    <a:cubicBezTo>
                      <a:pt x="30" y="116"/>
                      <a:pt x="35" y="129"/>
                      <a:pt x="44" y="138"/>
                    </a:cubicBezTo>
                    <a:cubicBezTo>
                      <a:pt x="54" y="147"/>
                      <a:pt x="68" y="152"/>
                      <a:pt x="87" y="152"/>
                    </a:cubicBezTo>
                    <a:lnTo>
                      <a:pt x="93" y="152"/>
                    </a:lnTo>
                    <a:close/>
                    <a:moveTo>
                      <a:pt x="123" y="50"/>
                    </a:move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48" y="152"/>
                      <a:pt x="162" y="147"/>
                      <a:pt x="172" y="138"/>
                    </a:cubicBezTo>
                    <a:cubicBezTo>
                      <a:pt x="181" y="129"/>
                      <a:pt x="186" y="116"/>
                      <a:pt x="186" y="101"/>
                    </a:cubicBezTo>
                    <a:cubicBezTo>
                      <a:pt x="186" y="86"/>
                      <a:pt x="181" y="73"/>
                      <a:pt x="172" y="64"/>
                    </a:cubicBezTo>
                    <a:cubicBezTo>
                      <a:pt x="162" y="55"/>
                      <a:pt x="148" y="50"/>
                      <a:pt x="129" y="50"/>
                    </a:cubicBezTo>
                    <a:lnTo>
                      <a:pt x="123" y="5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38" name="Google Shape;338;p38"/>
              <p:cNvSpPr/>
              <p:nvPr/>
            </p:nvSpPr>
            <p:spPr>
              <a:xfrm>
                <a:off x="4995863" y="2100263"/>
                <a:ext cx="417513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09" extrusionOk="0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61" y="0"/>
                      <a:pt x="76" y="3"/>
                      <a:pt x="87" y="11"/>
                    </a:cubicBezTo>
                    <a:cubicBezTo>
                      <a:pt x="94" y="16"/>
                      <a:pt x="100" y="23"/>
                      <a:pt x="105" y="32"/>
                    </a:cubicBezTo>
                    <a:cubicBezTo>
                      <a:pt x="109" y="41"/>
                      <a:pt x="111" y="51"/>
                      <a:pt x="111" y="60"/>
                    </a:cubicBezTo>
                    <a:cubicBezTo>
                      <a:pt x="111" y="79"/>
                      <a:pt x="105" y="94"/>
                      <a:pt x="92" y="105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09"/>
                      <a:pt x="30" y="209"/>
                      <a:pt x="30" y="209"/>
                    </a:cubicBezTo>
                    <a:cubicBezTo>
                      <a:pt x="0" y="209"/>
                      <a:pt x="0" y="209"/>
                      <a:pt x="0" y="209"/>
                    </a:cubicBezTo>
                    <a:lnTo>
                      <a:pt x="0" y="0"/>
                    </a:lnTo>
                    <a:close/>
                    <a:moveTo>
                      <a:pt x="30" y="28"/>
                    </a:moveTo>
                    <a:cubicBezTo>
                      <a:pt x="30" y="92"/>
                      <a:pt x="30" y="92"/>
                      <a:pt x="3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56" y="92"/>
                      <a:pt x="66" y="89"/>
                      <a:pt x="72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3"/>
                      <a:pt x="81" y="50"/>
                    </a:cubicBezTo>
                    <a:cubicBezTo>
                      <a:pt x="80" y="47"/>
                      <a:pt x="78" y="44"/>
                      <a:pt x="76" y="40"/>
                    </a:cubicBezTo>
                    <a:cubicBezTo>
                      <a:pt x="73" y="37"/>
                      <a:pt x="69" y="34"/>
                      <a:pt x="64" y="32"/>
                    </a:cubicBezTo>
                    <a:cubicBezTo>
                      <a:pt x="58" y="30"/>
                      <a:pt x="51" y="28"/>
                      <a:pt x="43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39" name="Google Shape;339;p38"/>
              <p:cNvSpPr/>
              <p:nvPr/>
            </p:nvSpPr>
            <p:spPr>
              <a:xfrm>
                <a:off x="5495926" y="2100263"/>
                <a:ext cx="627063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97" extrusionOk="0">
                    <a:moveTo>
                      <a:pt x="0" y="0"/>
                    </a:moveTo>
                    <a:lnTo>
                      <a:pt x="88" y="0"/>
                    </a:lnTo>
                    <a:lnTo>
                      <a:pt x="209" y="271"/>
                    </a:lnTo>
                    <a:lnTo>
                      <a:pt x="319" y="0"/>
                    </a:lnTo>
                    <a:lnTo>
                      <a:pt x="395" y="0"/>
                    </a:lnTo>
                    <a:lnTo>
                      <a:pt x="183" y="497"/>
                    </a:lnTo>
                    <a:lnTo>
                      <a:pt x="107" y="497"/>
                    </a:lnTo>
                    <a:lnTo>
                      <a:pt x="169" y="3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0" name="Google Shape;340;p38"/>
              <p:cNvSpPr/>
              <p:nvPr/>
            </p:nvSpPr>
            <p:spPr>
              <a:xfrm>
                <a:off x="4090988" y="2100263"/>
                <a:ext cx="765175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9" extrusionOk="0">
                    <a:moveTo>
                      <a:pt x="29" y="30"/>
                    </a:moveTo>
                    <a:cubicBezTo>
                      <a:pt x="49" y="10"/>
                      <a:pt x="73" y="0"/>
                      <a:pt x="102" y="0"/>
                    </a:cubicBezTo>
                    <a:cubicBezTo>
                      <a:pt x="131" y="0"/>
                      <a:pt x="155" y="10"/>
                      <a:pt x="175" y="30"/>
                    </a:cubicBezTo>
                    <a:cubicBezTo>
                      <a:pt x="194" y="50"/>
                      <a:pt x="203" y="75"/>
                      <a:pt x="203" y="104"/>
                    </a:cubicBezTo>
                    <a:cubicBezTo>
                      <a:pt x="203" y="134"/>
                      <a:pt x="194" y="159"/>
                      <a:pt x="175" y="179"/>
                    </a:cubicBezTo>
                    <a:cubicBezTo>
                      <a:pt x="155" y="199"/>
                      <a:pt x="131" y="209"/>
                      <a:pt x="102" y="209"/>
                    </a:cubicBezTo>
                    <a:cubicBezTo>
                      <a:pt x="73" y="209"/>
                      <a:pt x="49" y="199"/>
                      <a:pt x="29" y="179"/>
                    </a:cubicBezTo>
                    <a:cubicBezTo>
                      <a:pt x="10" y="159"/>
                      <a:pt x="0" y="134"/>
                      <a:pt x="0" y="104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4" y="174"/>
                      <a:pt x="81" y="181"/>
                      <a:pt x="102" y="181"/>
                    </a:cubicBezTo>
                    <a:cubicBezTo>
                      <a:pt x="123" y="181"/>
                      <a:pt x="140" y="174"/>
                      <a:pt x="153" y="160"/>
                    </a:cubicBezTo>
                    <a:cubicBezTo>
                      <a:pt x="167" y="145"/>
                      <a:pt x="174" y="127"/>
                      <a:pt x="174" y="104"/>
                    </a:cubicBezTo>
                    <a:cubicBezTo>
                      <a:pt x="174" y="82"/>
                      <a:pt x="167" y="64"/>
                      <a:pt x="153" y="50"/>
                    </a:cubicBezTo>
                    <a:cubicBezTo>
                      <a:pt x="140" y="35"/>
                      <a:pt x="123" y="28"/>
                      <a:pt x="102" y="28"/>
                    </a:cubicBezTo>
                    <a:cubicBezTo>
                      <a:pt x="81" y="28"/>
                      <a:pt x="64" y="35"/>
                      <a:pt x="50" y="50"/>
                    </a:cubicBezTo>
                    <a:cubicBezTo>
                      <a:pt x="37" y="64"/>
                      <a:pt x="30" y="82"/>
                      <a:pt x="30" y="104"/>
                    </a:cubicBezTo>
                    <a:cubicBezTo>
                      <a:pt x="30" y="127"/>
                      <a:pt x="37" y="145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1" name="Google Shape;341;p38"/>
              <p:cNvSpPr/>
              <p:nvPr/>
            </p:nvSpPr>
            <p:spPr>
              <a:xfrm>
                <a:off x="6107113" y="2100263"/>
                <a:ext cx="825500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97" extrusionOk="0">
                    <a:moveTo>
                      <a:pt x="74" y="497"/>
                    </a:moveTo>
                    <a:lnTo>
                      <a:pt x="0" y="497"/>
                    </a:lnTo>
                    <a:lnTo>
                      <a:pt x="93" y="0"/>
                    </a:lnTo>
                    <a:lnTo>
                      <a:pt x="261" y="352"/>
                    </a:lnTo>
                    <a:lnTo>
                      <a:pt x="428" y="0"/>
                    </a:lnTo>
                    <a:lnTo>
                      <a:pt x="520" y="497"/>
                    </a:lnTo>
                    <a:lnTo>
                      <a:pt x="447" y="497"/>
                    </a:lnTo>
                    <a:lnTo>
                      <a:pt x="399" y="204"/>
                    </a:lnTo>
                    <a:lnTo>
                      <a:pt x="261" y="497"/>
                    </a:lnTo>
                    <a:lnTo>
                      <a:pt x="124" y="204"/>
                    </a:lnTo>
                    <a:lnTo>
                      <a:pt x="74" y="497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2" name="Google Shape;342;p38"/>
              <p:cNvSpPr/>
              <p:nvPr/>
            </p:nvSpPr>
            <p:spPr>
              <a:xfrm>
                <a:off x="3152776" y="3032126"/>
                <a:ext cx="68897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210" extrusionOk="0">
                    <a:moveTo>
                      <a:pt x="3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167"/>
                      <a:pt x="161" y="167"/>
                      <a:pt x="161" y="167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210"/>
                      <a:pt x="183" y="210"/>
                      <a:pt x="183" y="210"/>
                    </a:cubicBezTo>
                    <a:cubicBezTo>
                      <a:pt x="155" y="210"/>
                      <a:pt x="155" y="210"/>
                      <a:pt x="155" y="210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210"/>
                      <a:pt x="28" y="210"/>
                      <a:pt x="28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6" y="167"/>
                      <a:pt x="12" y="164"/>
                      <a:pt x="18" y="159"/>
                    </a:cubicBezTo>
                    <a:cubicBezTo>
                      <a:pt x="23" y="154"/>
                      <a:pt x="28" y="146"/>
                      <a:pt x="31" y="138"/>
                    </a:cubicBezTo>
                    <a:cubicBezTo>
                      <a:pt x="36" y="125"/>
                      <a:pt x="38" y="80"/>
                      <a:pt x="38" y="57"/>
                    </a:cubicBezTo>
                    <a:lnTo>
                      <a:pt x="38" y="0"/>
                    </a:lnTo>
                    <a:close/>
                    <a:moveTo>
                      <a:pt x="68" y="30"/>
                    </a:move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3"/>
                      <a:pt x="66" y="129"/>
                      <a:pt x="61" y="141"/>
                    </a:cubicBezTo>
                    <a:cubicBezTo>
                      <a:pt x="58" y="150"/>
                      <a:pt x="53" y="160"/>
                      <a:pt x="46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68" y="3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3" name="Google Shape;343;p38"/>
              <p:cNvSpPr/>
              <p:nvPr/>
            </p:nvSpPr>
            <p:spPr>
              <a:xfrm>
                <a:off x="4821238" y="3032126"/>
                <a:ext cx="4191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10" extrusionOk="0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62" y="0"/>
                      <a:pt x="76" y="4"/>
                      <a:pt x="87" y="11"/>
                    </a:cubicBezTo>
                    <a:cubicBezTo>
                      <a:pt x="95" y="17"/>
                      <a:pt x="101" y="24"/>
                      <a:pt x="105" y="33"/>
                    </a:cubicBezTo>
                    <a:cubicBezTo>
                      <a:pt x="109" y="42"/>
                      <a:pt x="111" y="51"/>
                      <a:pt x="111" y="61"/>
                    </a:cubicBezTo>
                    <a:cubicBezTo>
                      <a:pt x="111" y="79"/>
                      <a:pt x="105" y="94"/>
                      <a:pt x="92" y="106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10"/>
                      <a:pt x="30" y="210"/>
                      <a:pt x="30" y="210"/>
                    </a:cubicBezTo>
                    <a:cubicBezTo>
                      <a:pt x="0" y="210"/>
                      <a:pt x="0" y="210"/>
                      <a:pt x="0" y="210"/>
                    </a:cubicBezTo>
                    <a:lnTo>
                      <a:pt x="0" y="0"/>
                    </a:lnTo>
                    <a:close/>
                    <a:moveTo>
                      <a:pt x="30" y="29"/>
                    </a:moveTo>
                    <a:cubicBezTo>
                      <a:pt x="30" y="93"/>
                      <a:pt x="30" y="93"/>
                      <a:pt x="30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57" y="93"/>
                      <a:pt x="66" y="90"/>
                      <a:pt x="73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4"/>
                      <a:pt x="81" y="51"/>
                    </a:cubicBezTo>
                    <a:cubicBezTo>
                      <a:pt x="80" y="48"/>
                      <a:pt x="78" y="44"/>
                      <a:pt x="76" y="41"/>
                    </a:cubicBezTo>
                    <a:cubicBezTo>
                      <a:pt x="73" y="37"/>
                      <a:pt x="70" y="34"/>
                      <a:pt x="64" y="32"/>
                    </a:cubicBezTo>
                    <a:cubicBezTo>
                      <a:pt x="59" y="30"/>
                      <a:pt x="52" y="29"/>
                      <a:pt x="44" y="29"/>
                    </a:cubicBezTo>
                    <a:lnTo>
                      <a:pt x="30" y="29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4" name="Google Shape;344;p38"/>
              <p:cNvSpPr/>
              <p:nvPr/>
            </p:nvSpPr>
            <p:spPr>
              <a:xfrm>
                <a:off x="6115051" y="3032126"/>
                <a:ext cx="93027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00" extrusionOk="0">
                    <a:moveTo>
                      <a:pt x="259" y="0"/>
                    </a:moveTo>
                    <a:lnTo>
                      <a:pt x="330" y="0"/>
                    </a:lnTo>
                    <a:lnTo>
                      <a:pt x="330" y="205"/>
                    </a:lnTo>
                    <a:lnTo>
                      <a:pt x="496" y="0"/>
                    </a:lnTo>
                    <a:lnTo>
                      <a:pt x="582" y="0"/>
                    </a:lnTo>
                    <a:lnTo>
                      <a:pt x="389" y="233"/>
                    </a:lnTo>
                    <a:lnTo>
                      <a:pt x="586" y="500"/>
                    </a:lnTo>
                    <a:lnTo>
                      <a:pt x="544" y="500"/>
                    </a:lnTo>
                    <a:lnTo>
                      <a:pt x="499" y="500"/>
                    </a:lnTo>
                    <a:lnTo>
                      <a:pt x="342" y="281"/>
                    </a:lnTo>
                    <a:lnTo>
                      <a:pt x="330" y="295"/>
                    </a:lnTo>
                    <a:lnTo>
                      <a:pt x="330" y="500"/>
                    </a:lnTo>
                    <a:lnTo>
                      <a:pt x="259" y="500"/>
                    </a:lnTo>
                    <a:lnTo>
                      <a:pt x="259" y="295"/>
                    </a:lnTo>
                    <a:lnTo>
                      <a:pt x="247" y="281"/>
                    </a:lnTo>
                    <a:lnTo>
                      <a:pt x="90" y="500"/>
                    </a:lnTo>
                    <a:lnTo>
                      <a:pt x="0" y="500"/>
                    </a:lnTo>
                    <a:lnTo>
                      <a:pt x="197" y="233"/>
                    </a:lnTo>
                    <a:lnTo>
                      <a:pt x="5" y="0"/>
                    </a:lnTo>
                    <a:lnTo>
                      <a:pt x="93" y="0"/>
                    </a:lnTo>
                    <a:lnTo>
                      <a:pt x="259" y="20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5" name="Google Shape;345;p38"/>
              <p:cNvSpPr/>
              <p:nvPr/>
            </p:nvSpPr>
            <p:spPr>
              <a:xfrm>
                <a:off x="7140576" y="3032126"/>
                <a:ext cx="54292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00" extrusionOk="0">
                    <a:moveTo>
                      <a:pt x="71" y="0"/>
                    </a:moveTo>
                    <a:lnTo>
                      <a:pt x="71" y="202"/>
                    </a:lnTo>
                    <a:lnTo>
                      <a:pt x="270" y="202"/>
                    </a:lnTo>
                    <a:lnTo>
                      <a:pt x="270" y="0"/>
                    </a:lnTo>
                    <a:lnTo>
                      <a:pt x="342" y="0"/>
                    </a:lnTo>
                    <a:lnTo>
                      <a:pt x="342" y="500"/>
                    </a:lnTo>
                    <a:lnTo>
                      <a:pt x="270" y="500"/>
                    </a:lnTo>
                    <a:lnTo>
                      <a:pt x="270" y="271"/>
                    </a:lnTo>
                    <a:lnTo>
                      <a:pt x="71" y="271"/>
                    </a:lnTo>
                    <a:lnTo>
                      <a:pt x="71" y="500"/>
                    </a:lnTo>
                    <a:lnTo>
                      <a:pt x="0" y="500"/>
                    </a:lnTo>
                    <a:lnTo>
                      <a:pt x="0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6" name="Google Shape;346;p38"/>
              <p:cNvSpPr/>
              <p:nvPr/>
            </p:nvSpPr>
            <p:spPr>
              <a:xfrm>
                <a:off x="7864476" y="3032126"/>
                <a:ext cx="639763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10" extrusionOk="0">
                    <a:moveTo>
                      <a:pt x="0" y="2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73" y="88"/>
                      <a:pt x="89" y="93"/>
                      <a:pt x="101" y="104"/>
                    </a:cubicBezTo>
                    <a:cubicBezTo>
                      <a:pt x="114" y="115"/>
                      <a:pt x="120" y="130"/>
                      <a:pt x="120" y="149"/>
                    </a:cubicBezTo>
                    <a:cubicBezTo>
                      <a:pt x="120" y="159"/>
                      <a:pt x="118" y="168"/>
                      <a:pt x="113" y="177"/>
                    </a:cubicBezTo>
                    <a:cubicBezTo>
                      <a:pt x="109" y="186"/>
                      <a:pt x="103" y="193"/>
                      <a:pt x="95" y="199"/>
                    </a:cubicBezTo>
                    <a:cubicBezTo>
                      <a:pt x="85" y="206"/>
                      <a:pt x="70" y="210"/>
                      <a:pt x="52" y="210"/>
                    </a:cubicBezTo>
                    <a:lnTo>
                      <a:pt x="0" y="210"/>
                    </a:lnTo>
                    <a:close/>
                    <a:moveTo>
                      <a:pt x="30" y="117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77" y="180"/>
                      <a:pt x="90" y="170"/>
                      <a:pt x="90" y="149"/>
                    </a:cubicBezTo>
                    <a:cubicBezTo>
                      <a:pt x="90" y="140"/>
                      <a:pt x="87" y="133"/>
                      <a:pt x="81" y="127"/>
                    </a:cubicBezTo>
                    <a:cubicBezTo>
                      <a:pt x="76" y="120"/>
                      <a:pt x="66" y="117"/>
                      <a:pt x="51" y="117"/>
                    </a:cubicBezTo>
                    <a:lnTo>
                      <a:pt x="30" y="117"/>
                    </a:lnTo>
                    <a:close/>
                    <a:moveTo>
                      <a:pt x="140" y="0"/>
                    </a:moveTo>
                    <a:cubicBezTo>
                      <a:pt x="170" y="0"/>
                      <a:pt x="170" y="0"/>
                      <a:pt x="170" y="0"/>
                    </a:cubicBezTo>
                    <a:cubicBezTo>
                      <a:pt x="170" y="210"/>
                      <a:pt x="170" y="210"/>
                      <a:pt x="170" y="210"/>
                    </a:cubicBezTo>
                    <a:cubicBezTo>
                      <a:pt x="140" y="210"/>
                      <a:pt x="140" y="210"/>
                      <a:pt x="140" y="210"/>
                    </a:cubicBez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7" name="Google Shape;347;p38"/>
              <p:cNvSpPr/>
              <p:nvPr/>
            </p:nvSpPr>
            <p:spPr>
              <a:xfrm>
                <a:off x="3924301" y="3032126"/>
                <a:ext cx="7620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0" extrusionOk="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6" y="64"/>
                      <a:pt x="30" y="83"/>
                      <a:pt x="30" y="105"/>
                    </a:cubicBezTo>
                    <a:cubicBezTo>
                      <a:pt x="30" y="127"/>
                      <a:pt x="36" y="146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8" name="Google Shape;348;p38"/>
              <p:cNvSpPr/>
              <p:nvPr/>
            </p:nvSpPr>
            <p:spPr>
              <a:xfrm>
                <a:off x="5327651" y="3032126"/>
                <a:ext cx="760413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0" extrusionOk="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7" y="64"/>
                      <a:pt x="30" y="83"/>
                      <a:pt x="30" y="105"/>
                    </a:cubicBezTo>
                    <a:cubicBezTo>
                      <a:pt x="30" y="127"/>
                      <a:pt x="37" y="146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9" name="Google Shape;349;p38"/>
              <p:cNvSpPr/>
              <p:nvPr/>
            </p:nvSpPr>
            <p:spPr>
              <a:xfrm>
                <a:off x="8599488" y="3032126"/>
                <a:ext cx="5842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00" extrusionOk="0">
                    <a:moveTo>
                      <a:pt x="368" y="500"/>
                    </a:moveTo>
                    <a:lnTo>
                      <a:pt x="223" y="243"/>
                    </a:lnTo>
                    <a:lnTo>
                      <a:pt x="356" y="0"/>
                    </a:lnTo>
                    <a:lnTo>
                      <a:pt x="277" y="0"/>
                    </a:lnTo>
                    <a:lnTo>
                      <a:pt x="185" y="174"/>
                    </a:lnTo>
                    <a:lnTo>
                      <a:pt x="92" y="0"/>
                    </a:lnTo>
                    <a:lnTo>
                      <a:pt x="14" y="0"/>
                    </a:lnTo>
                    <a:lnTo>
                      <a:pt x="147" y="243"/>
                    </a:lnTo>
                    <a:lnTo>
                      <a:pt x="0" y="500"/>
                    </a:lnTo>
                    <a:lnTo>
                      <a:pt x="80" y="500"/>
                    </a:lnTo>
                    <a:lnTo>
                      <a:pt x="185" y="309"/>
                    </a:lnTo>
                    <a:lnTo>
                      <a:pt x="289" y="500"/>
                    </a:lnTo>
                    <a:lnTo>
                      <a:pt x="368" y="50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350" name="Google Shape;350;p38"/>
            <p:cNvGrpSpPr/>
            <p:nvPr/>
          </p:nvGrpSpPr>
          <p:grpSpPr>
            <a:xfrm>
              <a:off x="2700336" y="1603538"/>
              <a:ext cx="6791325" cy="3478214"/>
              <a:chOff x="2700338" y="1687513"/>
              <a:chExt cx="6791325" cy="3478214"/>
            </a:xfrm>
          </p:grpSpPr>
          <p:sp>
            <p:nvSpPr>
              <p:cNvPr id="351" name="Google Shape;351;p38"/>
              <p:cNvSpPr/>
              <p:nvPr/>
            </p:nvSpPr>
            <p:spPr>
              <a:xfrm>
                <a:off x="2700338" y="1687513"/>
                <a:ext cx="6034089" cy="3478214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921" extrusionOk="0">
                    <a:moveTo>
                      <a:pt x="1536" y="93"/>
                    </a:moveTo>
                    <a:cubicBezTo>
                      <a:pt x="1530" y="86"/>
                      <a:pt x="1533" y="89"/>
                      <a:pt x="1527" y="83"/>
                    </a:cubicBezTo>
                    <a:cubicBezTo>
                      <a:pt x="1519" y="77"/>
                      <a:pt x="1502" y="61"/>
                      <a:pt x="1494" y="55"/>
                    </a:cubicBezTo>
                    <a:cubicBezTo>
                      <a:pt x="1448" y="20"/>
                      <a:pt x="1389" y="0"/>
                      <a:pt x="1325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123" y="0"/>
                      <a:pt x="0" y="118"/>
                      <a:pt x="0" y="264"/>
                    </a:cubicBezTo>
                    <a:cubicBezTo>
                      <a:pt x="0" y="656"/>
                      <a:pt x="0" y="656"/>
                      <a:pt x="0" y="656"/>
                    </a:cubicBezTo>
                    <a:cubicBezTo>
                      <a:pt x="0" y="802"/>
                      <a:pt x="123" y="921"/>
                      <a:pt x="276" y="921"/>
                    </a:cubicBezTo>
                    <a:cubicBezTo>
                      <a:pt x="1325" y="921"/>
                      <a:pt x="1325" y="921"/>
                      <a:pt x="1325" y="921"/>
                    </a:cubicBezTo>
                    <a:cubicBezTo>
                      <a:pt x="1390" y="921"/>
                      <a:pt x="1450" y="900"/>
                      <a:pt x="1497" y="864"/>
                    </a:cubicBezTo>
                    <a:cubicBezTo>
                      <a:pt x="1446" y="864"/>
                      <a:pt x="1446" y="864"/>
                      <a:pt x="1446" y="864"/>
                    </a:cubicBezTo>
                    <a:cubicBezTo>
                      <a:pt x="1410" y="883"/>
                      <a:pt x="1369" y="894"/>
                      <a:pt x="1325" y="894"/>
                    </a:cubicBezTo>
                    <a:cubicBezTo>
                      <a:pt x="276" y="894"/>
                      <a:pt x="276" y="894"/>
                      <a:pt x="276" y="894"/>
                    </a:cubicBezTo>
                    <a:cubicBezTo>
                      <a:pt x="139" y="894"/>
                      <a:pt x="28" y="788"/>
                      <a:pt x="28" y="656"/>
                    </a:cubicBezTo>
                    <a:cubicBezTo>
                      <a:pt x="28" y="264"/>
                      <a:pt x="28" y="264"/>
                      <a:pt x="28" y="264"/>
                    </a:cubicBezTo>
                    <a:cubicBezTo>
                      <a:pt x="28" y="133"/>
                      <a:pt x="139" y="27"/>
                      <a:pt x="276" y="27"/>
                    </a:cubicBezTo>
                    <a:cubicBezTo>
                      <a:pt x="1325" y="27"/>
                      <a:pt x="1325" y="27"/>
                      <a:pt x="1325" y="27"/>
                    </a:cubicBezTo>
                    <a:cubicBezTo>
                      <a:pt x="1382" y="27"/>
                      <a:pt x="1434" y="45"/>
                      <a:pt x="1476" y="76"/>
                    </a:cubicBezTo>
                    <a:cubicBezTo>
                      <a:pt x="1479" y="78"/>
                      <a:pt x="1483" y="81"/>
                      <a:pt x="1486" y="83"/>
                    </a:cubicBezTo>
                    <a:cubicBezTo>
                      <a:pt x="1490" y="86"/>
                      <a:pt x="1493" y="90"/>
                      <a:pt x="1497" y="93"/>
                    </a:cubicBezTo>
                    <a:cubicBezTo>
                      <a:pt x="1544" y="136"/>
                      <a:pt x="1573" y="197"/>
                      <a:pt x="1573" y="264"/>
                    </a:cubicBezTo>
                    <a:cubicBezTo>
                      <a:pt x="1573" y="301"/>
                      <a:pt x="1573" y="301"/>
                      <a:pt x="1573" y="301"/>
                    </a:cubicBezTo>
                    <a:cubicBezTo>
                      <a:pt x="1601" y="301"/>
                      <a:pt x="1601" y="301"/>
                      <a:pt x="1601" y="301"/>
                    </a:cubicBezTo>
                    <a:cubicBezTo>
                      <a:pt x="1601" y="264"/>
                      <a:pt x="1601" y="264"/>
                      <a:pt x="1601" y="264"/>
                    </a:cubicBezTo>
                    <a:cubicBezTo>
                      <a:pt x="1601" y="199"/>
                      <a:pt x="1577" y="139"/>
                      <a:pt x="1536" y="93"/>
                    </a:cubicBezTo>
                  </a:path>
                </a:pathLst>
              </a:custGeom>
              <a:solidFill>
                <a:srgbClr val="EF602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352" name="Google Shape;352;p38"/>
              <p:cNvGrpSpPr/>
              <p:nvPr/>
            </p:nvGrpSpPr>
            <p:grpSpPr>
              <a:xfrm>
                <a:off x="3152776" y="3965576"/>
                <a:ext cx="6338887" cy="792163"/>
                <a:chOff x="3152776" y="3965576"/>
                <a:chExt cx="6338887" cy="792163"/>
              </a:xfrm>
            </p:grpSpPr>
            <p:sp>
              <p:nvSpPr>
                <p:cNvPr id="353" name="Google Shape;353;p38"/>
                <p:cNvSpPr/>
                <p:nvPr/>
              </p:nvSpPr>
              <p:spPr>
                <a:xfrm>
                  <a:off x="3152776" y="3965576"/>
                  <a:ext cx="620713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499" extrusionOk="0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91" y="0"/>
                      </a:lnTo>
                      <a:lnTo>
                        <a:pt x="391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54" name="Google Shape;354;p38"/>
                <p:cNvSpPr/>
                <p:nvPr/>
              </p:nvSpPr>
              <p:spPr>
                <a:xfrm>
                  <a:off x="3951288" y="3965576"/>
                  <a:ext cx="55403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499" extrusionOk="0">
                      <a:moveTo>
                        <a:pt x="74" y="0"/>
                      </a:moveTo>
                      <a:lnTo>
                        <a:pt x="74" y="202"/>
                      </a:lnTo>
                      <a:lnTo>
                        <a:pt x="275" y="202"/>
                      </a:lnTo>
                      <a:lnTo>
                        <a:pt x="275" y="0"/>
                      </a:lnTo>
                      <a:lnTo>
                        <a:pt x="349" y="0"/>
                      </a:lnTo>
                      <a:lnTo>
                        <a:pt x="349" y="499"/>
                      </a:lnTo>
                      <a:lnTo>
                        <a:pt x="275" y="499"/>
                      </a:lnTo>
                      <a:lnTo>
                        <a:pt x="275" y="273"/>
                      </a:lnTo>
                      <a:lnTo>
                        <a:pt x="74" y="273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55" name="Google Shape;355;p38"/>
                <p:cNvSpPr/>
                <p:nvPr/>
              </p:nvSpPr>
              <p:spPr>
                <a:xfrm>
                  <a:off x="4686301" y="3965576"/>
                  <a:ext cx="61753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499" extrusionOk="0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89" y="0"/>
                      </a:lnTo>
                      <a:lnTo>
                        <a:pt x="389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56" name="Google Shape;356;p38"/>
                <p:cNvSpPr/>
                <p:nvPr/>
              </p:nvSpPr>
              <p:spPr>
                <a:xfrm>
                  <a:off x="5484813" y="3968751"/>
                  <a:ext cx="638175" cy="78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97" extrusionOk="0">
                      <a:moveTo>
                        <a:pt x="0" y="466"/>
                      </a:move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74" y="395"/>
                      </a:lnTo>
                      <a:lnTo>
                        <a:pt x="269" y="395"/>
                      </a:lnTo>
                      <a:lnTo>
                        <a:pt x="269" y="0"/>
                      </a:lnTo>
                      <a:lnTo>
                        <a:pt x="340" y="0"/>
                      </a:lnTo>
                      <a:lnTo>
                        <a:pt x="340" y="395"/>
                      </a:lnTo>
                      <a:lnTo>
                        <a:pt x="402" y="395"/>
                      </a:lnTo>
                      <a:lnTo>
                        <a:pt x="402" y="497"/>
                      </a:lnTo>
                      <a:lnTo>
                        <a:pt x="333" y="497"/>
                      </a:lnTo>
                      <a:lnTo>
                        <a:pt x="333" y="466"/>
                      </a:lnTo>
                      <a:lnTo>
                        <a:pt x="0" y="466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57" name="Google Shape;357;p38"/>
                <p:cNvSpPr/>
                <p:nvPr/>
              </p:nvSpPr>
              <p:spPr>
                <a:xfrm>
                  <a:off x="6249988" y="3965576"/>
                  <a:ext cx="622300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499" extrusionOk="0">
                      <a:moveTo>
                        <a:pt x="319" y="499"/>
                      </a:moveTo>
                      <a:lnTo>
                        <a:pt x="319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19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58" name="Google Shape;358;p38"/>
                <p:cNvSpPr/>
                <p:nvPr/>
              </p:nvSpPr>
              <p:spPr>
                <a:xfrm>
                  <a:off x="7672388" y="3965576"/>
                  <a:ext cx="45878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499" extrusionOk="0">
                      <a:moveTo>
                        <a:pt x="289" y="71"/>
                      </a:moveTo>
                      <a:lnTo>
                        <a:pt x="182" y="71"/>
                      </a:lnTo>
                      <a:lnTo>
                        <a:pt x="182" y="499"/>
                      </a:lnTo>
                      <a:lnTo>
                        <a:pt x="109" y="499"/>
                      </a:lnTo>
                      <a:lnTo>
                        <a:pt x="109" y="71"/>
                      </a:ln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289" y="0"/>
                      </a:lnTo>
                      <a:lnTo>
                        <a:pt x="289" y="71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59" name="Google Shape;359;p38"/>
                <p:cNvSpPr/>
                <p:nvPr/>
              </p:nvSpPr>
              <p:spPr>
                <a:xfrm>
                  <a:off x="8248651" y="3965576"/>
                  <a:ext cx="622300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499" extrusionOk="0">
                      <a:moveTo>
                        <a:pt x="320" y="499"/>
                      </a:moveTo>
                      <a:lnTo>
                        <a:pt x="320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20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60" name="Google Shape;360;p38"/>
                <p:cNvSpPr/>
                <p:nvPr/>
              </p:nvSpPr>
              <p:spPr>
                <a:xfrm>
                  <a:off x="9043988" y="3965576"/>
                  <a:ext cx="447675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210" extrusionOk="0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4" y="0"/>
                        <a:pt x="55" y="2"/>
                        <a:pt x="63" y="4"/>
                      </a:cubicBezTo>
                      <a:cubicBezTo>
                        <a:pt x="72" y="6"/>
                        <a:pt x="79" y="10"/>
                        <a:pt x="85" y="16"/>
                      </a:cubicBezTo>
                      <a:cubicBezTo>
                        <a:pt x="96" y="27"/>
                        <a:pt x="101" y="40"/>
                        <a:pt x="101" y="57"/>
                      </a:cubicBezTo>
                      <a:cubicBezTo>
                        <a:pt x="101" y="67"/>
                        <a:pt x="99" y="75"/>
                        <a:pt x="95" y="81"/>
                      </a:cubicBezTo>
                      <a:cubicBezTo>
                        <a:pt x="92" y="87"/>
                        <a:pt x="84" y="92"/>
                        <a:pt x="77" y="95"/>
                      </a:cubicBezTo>
                      <a:cubicBezTo>
                        <a:pt x="88" y="98"/>
                        <a:pt x="99" y="108"/>
                        <a:pt x="106" y="115"/>
                      </a:cubicBezTo>
                      <a:cubicBezTo>
                        <a:pt x="115" y="125"/>
                        <a:pt x="119" y="137"/>
                        <a:pt x="119" y="154"/>
                      </a:cubicBezTo>
                      <a:cubicBezTo>
                        <a:pt x="119" y="169"/>
                        <a:pt x="115" y="181"/>
                        <a:pt x="106" y="190"/>
                      </a:cubicBezTo>
                      <a:cubicBezTo>
                        <a:pt x="94" y="204"/>
                        <a:pt x="75" y="210"/>
                        <a:pt x="50" y="210"/>
                      </a:cubicBezTo>
                      <a:cubicBezTo>
                        <a:pt x="0" y="210"/>
                        <a:pt x="0" y="210"/>
                        <a:pt x="0" y="210"/>
                      </a:cubicBezTo>
                      <a:lnTo>
                        <a:pt x="0" y="0"/>
                      </a:lnTo>
                      <a:close/>
                      <a:moveTo>
                        <a:pt x="31" y="30"/>
                      </a:moveTo>
                      <a:cubicBezTo>
                        <a:pt x="31" y="89"/>
                        <a:pt x="31" y="89"/>
                        <a:pt x="31" y="89"/>
                      </a:cubicBezTo>
                      <a:cubicBezTo>
                        <a:pt x="40" y="89"/>
                        <a:pt x="40" y="89"/>
                        <a:pt x="40" y="89"/>
                      </a:cubicBezTo>
                      <a:cubicBezTo>
                        <a:pt x="51" y="89"/>
                        <a:pt x="59" y="86"/>
                        <a:pt x="65" y="81"/>
                      </a:cubicBezTo>
                      <a:cubicBezTo>
                        <a:pt x="70" y="75"/>
                        <a:pt x="72" y="68"/>
                        <a:pt x="72" y="57"/>
                      </a:cubicBezTo>
                      <a:cubicBezTo>
                        <a:pt x="72" y="49"/>
                        <a:pt x="70" y="42"/>
                        <a:pt x="65" y="38"/>
                      </a:cubicBezTo>
                      <a:cubicBezTo>
                        <a:pt x="60" y="32"/>
                        <a:pt x="52" y="30"/>
                        <a:pt x="41" y="30"/>
                      </a:cubicBezTo>
                      <a:lnTo>
                        <a:pt x="31" y="30"/>
                      </a:lnTo>
                      <a:close/>
                      <a:moveTo>
                        <a:pt x="31" y="120"/>
                      </a:moveTo>
                      <a:cubicBezTo>
                        <a:pt x="31" y="181"/>
                        <a:pt x="31" y="181"/>
                        <a:pt x="31" y="181"/>
                      </a:cubicBezTo>
                      <a:cubicBezTo>
                        <a:pt x="49" y="181"/>
                        <a:pt x="49" y="181"/>
                        <a:pt x="49" y="181"/>
                      </a:cubicBezTo>
                      <a:cubicBezTo>
                        <a:pt x="63" y="181"/>
                        <a:pt x="73" y="178"/>
                        <a:pt x="79" y="173"/>
                      </a:cubicBezTo>
                      <a:cubicBezTo>
                        <a:pt x="86" y="168"/>
                        <a:pt x="89" y="160"/>
                        <a:pt x="89" y="150"/>
                      </a:cubicBezTo>
                      <a:cubicBezTo>
                        <a:pt x="89" y="141"/>
                        <a:pt x="87" y="134"/>
                        <a:pt x="81" y="129"/>
                      </a:cubicBezTo>
                      <a:cubicBezTo>
                        <a:pt x="75" y="123"/>
                        <a:pt x="65" y="120"/>
                        <a:pt x="50" y="120"/>
                      </a:cubicBezTo>
                      <a:lnTo>
                        <a:pt x="31" y="12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61" name="Google Shape;361;p38"/>
                <p:cNvSpPr/>
                <p:nvPr/>
              </p:nvSpPr>
              <p:spPr>
                <a:xfrm>
                  <a:off x="6970713" y="3965576"/>
                  <a:ext cx="727075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" h="499" extrusionOk="0">
                      <a:moveTo>
                        <a:pt x="0" y="499"/>
                      </a:moveTo>
                      <a:lnTo>
                        <a:pt x="235" y="0"/>
                      </a:lnTo>
                      <a:lnTo>
                        <a:pt x="458" y="499"/>
                      </a:lnTo>
                      <a:lnTo>
                        <a:pt x="382" y="499"/>
                      </a:lnTo>
                      <a:lnTo>
                        <a:pt x="330" y="380"/>
                      </a:lnTo>
                      <a:lnTo>
                        <a:pt x="131" y="380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close/>
                      <a:moveTo>
                        <a:pt x="233" y="164"/>
                      </a:moveTo>
                      <a:lnTo>
                        <a:pt x="164" y="309"/>
                      </a:lnTo>
                      <a:lnTo>
                        <a:pt x="297" y="309"/>
                      </a:lnTo>
                      <a:lnTo>
                        <a:pt x="233" y="164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</p:grpSp>
      <p:cxnSp>
        <p:nvCxnSpPr>
          <p:cNvPr id="362" name="Google Shape;362;p38"/>
          <p:cNvCxnSpPr/>
          <p:nvPr/>
        </p:nvCxnSpPr>
        <p:spPr>
          <a:xfrm>
            <a:off x="550863" y="942354"/>
            <a:ext cx="9629700" cy="0"/>
          </a:xfrm>
          <a:prstGeom prst="straightConnector1">
            <a:avLst/>
          </a:prstGeom>
          <a:noFill/>
          <a:ln w="19050" cap="flat" cmpd="sng">
            <a:solidFill>
              <a:srgbClr val="EE7D3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3" name="Google Shape;363;p38"/>
          <p:cNvSpPr txBox="1"/>
          <p:nvPr/>
        </p:nvSpPr>
        <p:spPr>
          <a:xfrm>
            <a:off x="545933" y="275446"/>
            <a:ext cx="98802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1C74"/>
              </a:buClr>
              <a:buSzPts val="3600"/>
              <a:buFont typeface="Century Gothic"/>
              <a:buNone/>
            </a:pPr>
            <a:r>
              <a:rPr lang="ru-RU" sz="2800" b="1">
                <a:solidFill>
                  <a:srgbClr val="001C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Объекты на трассе М12 </a:t>
            </a:r>
            <a:endParaRPr/>
          </a:p>
        </p:txBody>
      </p:sp>
      <p:grpSp>
        <p:nvGrpSpPr>
          <p:cNvPr id="365" name="Google Shape;365;p38"/>
          <p:cNvGrpSpPr/>
          <p:nvPr/>
        </p:nvGrpSpPr>
        <p:grpSpPr>
          <a:xfrm>
            <a:off x="0" y="6035040"/>
            <a:ext cx="12192000" cy="822900"/>
            <a:chOff x="0" y="6035040"/>
            <a:chExt cx="12192000" cy="822900"/>
          </a:xfrm>
        </p:grpSpPr>
        <p:sp>
          <p:nvSpPr>
            <p:cNvPr id="366" name="Google Shape;366;p38"/>
            <p:cNvSpPr/>
            <p:nvPr/>
          </p:nvSpPr>
          <p:spPr>
            <a:xfrm>
              <a:off x="0" y="6035040"/>
              <a:ext cx="12192000" cy="822900"/>
            </a:xfrm>
            <a:prstGeom prst="rect">
              <a:avLst/>
            </a:prstGeom>
            <a:solidFill>
              <a:srgbClr val="001B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7" name="Google Shape;367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62587" y="6342018"/>
              <a:ext cx="1612899" cy="253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22429" y="6324158"/>
              <a:ext cx="1311021" cy="2447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0" name="Google Shape;370;p38" title="Dragon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0700" y="1412875"/>
            <a:ext cx="3578148" cy="201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ject 11">
            <a:extLst>
              <a:ext uri="{FF2B5EF4-FFF2-40B4-BE49-F238E27FC236}">
                <a16:creationId xmlns:a16="http://schemas.microsoft.com/office/drawing/2014/main" id="{34E9AD24-4818-A49B-1B98-4DCD261EBCF1}"/>
              </a:ext>
            </a:extLst>
          </p:cNvPr>
          <p:cNvPicPr/>
          <p:nvPr/>
        </p:nvPicPr>
        <p:blipFill rotWithShape="1">
          <a:blip r:embed="rId6" cstate="print"/>
          <a:srcRect t="23782" b="5465"/>
          <a:stretch/>
        </p:blipFill>
        <p:spPr>
          <a:xfrm>
            <a:off x="536076" y="1410175"/>
            <a:ext cx="3580399" cy="2012722"/>
          </a:xfrm>
          <a:prstGeom prst="rect">
            <a:avLst/>
          </a:prstGeom>
        </p:spPr>
      </p:pic>
      <p:pic>
        <p:nvPicPr>
          <p:cNvPr id="3" name="object 10">
            <a:extLst>
              <a:ext uri="{FF2B5EF4-FFF2-40B4-BE49-F238E27FC236}">
                <a16:creationId xmlns:a16="http://schemas.microsoft.com/office/drawing/2014/main" id="{1B6EBE82-5B34-1597-7799-CF0DE4FBC77A}"/>
              </a:ext>
            </a:extLst>
          </p:cNvPr>
          <p:cNvPicPr/>
          <p:nvPr/>
        </p:nvPicPr>
        <p:blipFill rotWithShape="1">
          <a:blip r:embed="rId7" cstate="print"/>
          <a:srcRect t="39725" b="3577"/>
          <a:stretch/>
        </p:blipFill>
        <p:spPr>
          <a:xfrm>
            <a:off x="4309312" y="1410173"/>
            <a:ext cx="3580399" cy="20127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/>
          <p:nvPr/>
        </p:nvSpPr>
        <p:spPr>
          <a:xfrm>
            <a:off x="0" y="16972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8" name="Google Shape;228;p34"/>
          <p:cNvGrpSpPr/>
          <p:nvPr/>
        </p:nvGrpSpPr>
        <p:grpSpPr>
          <a:xfrm>
            <a:off x="543184" y="1412847"/>
            <a:ext cx="11091685" cy="2127568"/>
            <a:chOff x="550863" y="1412875"/>
            <a:chExt cx="10619134" cy="2194500"/>
          </a:xfrm>
        </p:grpSpPr>
        <p:sp>
          <p:nvSpPr>
            <p:cNvPr id="229" name="Google Shape;229;p34"/>
            <p:cNvSpPr/>
            <p:nvPr/>
          </p:nvSpPr>
          <p:spPr>
            <a:xfrm>
              <a:off x="550863" y="1412875"/>
              <a:ext cx="3421500" cy="2194500"/>
            </a:xfrm>
            <a:prstGeom prst="roundRect">
              <a:avLst>
                <a:gd name="adj" fmla="val 4016"/>
              </a:avLst>
            </a:prstGeom>
            <a:solidFill>
              <a:schemeClr val="lt1"/>
            </a:solidFill>
            <a:ln w="9525" cap="flat" cmpd="sng">
              <a:solidFill>
                <a:srgbClr val="001B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14400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800" b="0" i="0" u="none" strike="noStrike" cap="none">
                  <a:solidFill>
                    <a:srgbClr val="EE7D3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01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-RU" sz="1600" b="1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Новое восприятие дороги</a:t>
              </a:r>
              <a:endParaRPr sz="1600" b="1" i="0" u="none" strike="noStrike" cap="none">
                <a:solidFill>
                  <a:srgbClr val="001B7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Дорога – часть путешествия, </a:t>
              </a:r>
              <a:br>
                <a:rPr lang="ru-RU" sz="1200" b="0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ru-RU" sz="1200" b="0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а не просто путь из точки А в точку Б</a:t>
              </a:r>
              <a:endParaRPr sz="1200" b="0" i="0" u="none" strike="noStrike" cap="none">
                <a:solidFill>
                  <a:srgbClr val="001B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4149680" y="1412875"/>
              <a:ext cx="3421500" cy="2194500"/>
            </a:xfrm>
            <a:prstGeom prst="roundRect">
              <a:avLst>
                <a:gd name="adj" fmla="val 4016"/>
              </a:avLst>
            </a:prstGeom>
            <a:solidFill>
              <a:schemeClr val="lt1"/>
            </a:solidFill>
            <a:ln w="9525" cap="flat" cmpd="sng">
              <a:solidFill>
                <a:srgbClr val="001B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144000" bIns="180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ru-RU" sz="4800" b="0" i="0" u="none" strike="noStrike" cap="none" dirty="0">
                  <a:solidFill>
                    <a:srgbClr val="EE7D3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02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-RU" sz="1600" b="1" i="0" u="none" strike="noStrike" cap="none" dirty="0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Рост туристического</a:t>
              </a:r>
              <a:br>
                <a:rPr lang="ru-RU" sz="1600" b="1" i="0" u="none" strike="noStrike" cap="none" dirty="0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ru-RU" sz="1600" b="1" i="0" u="none" strike="noStrike" cap="none" dirty="0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потока в регионы</a:t>
              </a:r>
              <a:endParaRPr sz="1600" b="1" i="0" u="none" strike="noStrike" cap="none" dirty="0">
                <a:solidFill>
                  <a:srgbClr val="001B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7748497" y="1412875"/>
              <a:ext cx="3421500" cy="2194500"/>
            </a:xfrm>
            <a:prstGeom prst="roundRect">
              <a:avLst>
                <a:gd name="adj" fmla="val 4016"/>
              </a:avLst>
            </a:prstGeom>
            <a:solidFill>
              <a:schemeClr val="lt1"/>
            </a:solidFill>
            <a:ln w="9525" cap="flat" cmpd="sng">
              <a:solidFill>
                <a:srgbClr val="001B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144000" bIns="180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800" b="0" i="0" u="none" strike="noStrike" cap="none">
                  <a:solidFill>
                    <a:srgbClr val="EE7D3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03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-RU" sz="1600" b="1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Формирование новых туристических маршрутов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Включающие новые объекты </a:t>
              </a:r>
              <a:endParaRPr sz="12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32" name="Google Shape;232;p34"/>
          <p:cNvGrpSpPr/>
          <p:nvPr/>
        </p:nvGrpSpPr>
        <p:grpSpPr>
          <a:xfrm>
            <a:off x="543199" y="3746488"/>
            <a:ext cx="11090624" cy="2133388"/>
            <a:chOff x="550863" y="1412875"/>
            <a:chExt cx="10619134" cy="2201184"/>
          </a:xfrm>
        </p:grpSpPr>
        <p:sp>
          <p:nvSpPr>
            <p:cNvPr id="233" name="Google Shape;233;p34"/>
            <p:cNvSpPr/>
            <p:nvPr/>
          </p:nvSpPr>
          <p:spPr>
            <a:xfrm>
              <a:off x="550863" y="1419559"/>
              <a:ext cx="3421500" cy="2194500"/>
            </a:xfrm>
            <a:prstGeom prst="roundRect">
              <a:avLst>
                <a:gd name="adj" fmla="val 4016"/>
              </a:avLst>
            </a:prstGeom>
            <a:solidFill>
              <a:schemeClr val="lt1"/>
            </a:solidFill>
            <a:ln w="9525" cap="flat" cmpd="sng">
              <a:solidFill>
                <a:srgbClr val="001B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144000" bIns="180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800" b="0" i="0" u="none" strike="noStrike" cap="none">
                  <a:solidFill>
                    <a:srgbClr val="EE7D3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04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-RU" sz="1600" b="1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Продвижение и поддержка креативных индустрий РФ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в лице молодых современных художников</a:t>
              </a:r>
              <a:endParaRPr/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4149680" y="1412875"/>
              <a:ext cx="3421500" cy="2194500"/>
            </a:xfrm>
            <a:prstGeom prst="roundRect">
              <a:avLst>
                <a:gd name="adj" fmla="val 4016"/>
              </a:avLst>
            </a:prstGeom>
            <a:solidFill>
              <a:schemeClr val="lt1"/>
            </a:solidFill>
            <a:ln w="9525" cap="flat" cmpd="sng">
              <a:solidFill>
                <a:srgbClr val="001B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144000" bIns="180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ru-RU" sz="4800" b="0" i="0" u="none" strike="noStrike" cap="none">
                  <a:solidFill>
                    <a:srgbClr val="EE7D3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05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-RU" sz="1600" b="1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Создание новых точек социального взаимодействия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Выстраивание диалога между </a:t>
              </a:r>
              <a:br>
                <a:rPr lang="ru-RU" sz="1200" b="0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ru-RU" sz="1200" b="0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разными аудиториями</a:t>
              </a:r>
              <a:endParaRPr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7748497" y="1412875"/>
              <a:ext cx="3421500" cy="2195100"/>
            </a:xfrm>
            <a:prstGeom prst="roundRect">
              <a:avLst>
                <a:gd name="adj" fmla="val 4016"/>
              </a:avLst>
            </a:prstGeom>
            <a:solidFill>
              <a:schemeClr val="lt1"/>
            </a:solidFill>
            <a:ln w="9525" cap="flat" cmpd="sng">
              <a:solidFill>
                <a:srgbClr val="001B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000" tIns="72000" rIns="144000" bIns="180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800" b="0" i="0" u="none" strike="noStrike" cap="none">
                  <a:solidFill>
                    <a:srgbClr val="EE7D3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06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ru-RU" sz="1600" b="1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Клиентоцентричность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001B7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Эмоциональная связь с пользователем</a:t>
              </a:r>
              <a:endParaRPr sz="1200" b="0" i="0" u="none" strike="noStrike" cap="none">
                <a:solidFill>
                  <a:srgbClr val="001B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236;p34"/>
          <p:cNvGrpSpPr/>
          <p:nvPr/>
        </p:nvGrpSpPr>
        <p:grpSpPr>
          <a:xfrm>
            <a:off x="10376585" y="333790"/>
            <a:ext cx="1240096" cy="635122"/>
            <a:chOff x="2700336" y="1603538"/>
            <a:chExt cx="6791325" cy="3478214"/>
          </a:xfrm>
        </p:grpSpPr>
        <p:grpSp>
          <p:nvGrpSpPr>
            <p:cNvPr id="237" name="Google Shape;237;p34"/>
            <p:cNvGrpSpPr/>
            <p:nvPr/>
          </p:nvGrpSpPr>
          <p:grpSpPr>
            <a:xfrm>
              <a:off x="3152774" y="2016288"/>
              <a:ext cx="6030912" cy="1725613"/>
              <a:chOff x="3152776" y="2100263"/>
              <a:chExt cx="6030912" cy="1725613"/>
            </a:xfrm>
          </p:grpSpPr>
          <p:sp>
            <p:nvSpPr>
              <p:cNvPr id="238" name="Google Shape;238;p34"/>
              <p:cNvSpPr/>
              <p:nvPr/>
            </p:nvSpPr>
            <p:spPr>
              <a:xfrm>
                <a:off x="3152776" y="2100263"/>
                <a:ext cx="812800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216" h="209" extrusionOk="0">
                    <a:moveTo>
                      <a:pt x="93" y="209"/>
                    </a:moveTo>
                    <a:cubicBezTo>
                      <a:pt x="93" y="181"/>
                      <a:pt x="93" y="181"/>
                      <a:pt x="93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58" y="181"/>
                      <a:pt x="36" y="173"/>
                      <a:pt x="22" y="159"/>
                    </a:cubicBezTo>
                    <a:cubicBezTo>
                      <a:pt x="7" y="144"/>
                      <a:pt x="0" y="124"/>
                      <a:pt x="0" y="101"/>
                    </a:cubicBezTo>
                    <a:cubicBezTo>
                      <a:pt x="0" y="77"/>
                      <a:pt x="7" y="58"/>
                      <a:pt x="22" y="44"/>
                    </a:cubicBezTo>
                    <a:cubicBezTo>
                      <a:pt x="36" y="29"/>
                      <a:pt x="58" y="21"/>
                      <a:pt x="87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21"/>
                      <a:pt x="123" y="21"/>
                      <a:pt x="123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58" y="21"/>
                      <a:pt x="180" y="29"/>
                      <a:pt x="194" y="44"/>
                    </a:cubicBezTo>
                    <a:cubicBezTo>
                      <a:pt x="209" y="58"/>
                      <a:pt x="216" y="77"/>
                      <a:pt x="216" y="101"/>
                    </a:cubicBezTo>
                    <a:cubicBezTo>
                      <a:pt x="216" y="124"/>
                      <a:pt x="209" y="144"/>
                      <a:pt x="194" y="159"/>
                    </a:cubicBezTo>
                    <a:cubicBezTo>
                      <a:pt x="180" y="173"/>
                      <a:pt x="158" y="181"/>
                      <a:pt x="128" y="181"/>
                    </a:cubicBezTo>
                    <a:cubicBezTo>
                      <a:pt x="123" y="181"/>
                      <a:pt x="123" y="181"/>
                      <a:pt x="123" y="181"/>
                    </a:cubicBezTo>
                    <a:cubicBezTo>
                      <a:pt x="123" y="209"/>
                      <a:pt x="123" y="209"/>
                      <a:pt x="123" y="209"/>
                    </a:cubicBezTo>
                    <a:lnTo>
                      <a:pt x="93" y="209"/>
                    </a:lnTo>
                    <a:close/>
                    <a:moveTo>
                      <a:pt x="93" y="152"/>
                    </a:moveTo>
                    <a:cubicBezTo>
                      <a:pt x="93" y="50"/>
                      <a:pt x="93" y="50"/>
                      <a:pt x="93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68" y="50"/>
                      <a:pt x="54" y="55"/>
                      <a:pt x="44" y="64"/>
                    </a:cubicBezTo>
                    <a:cubicBezTo>
                      <a:pt x="35" y="73"/>
                      <a:pt x="30" y="86"/>
                      <a:pt x="30" y="101"/>
                    </a:cubicBezTo>
                    <a:cubicBezTo>
                      <a:pt x="30" y="116"/>
                      <a:pt x="35" y="129"/>
                      <a:pt x="44" y="138"/>
                    </a:cubicBezTo>
                    <a:cubicBezTo>
                      <a:pt x="54" y="147"/>
                      <a:pt x="68" y="152"/>
                      <a:pt x="87" y="152"/>
                    </a:cubicBezTo>
                    <a:lnTo>
                      <a:pt x="93" y="152"/>
                    </a:lnTo>
                    <a:close/>
                    <a:moveTo>
                      <a:pt x="123" y="50"/>
                    </a:move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48" y="152"/>
                      <a:pt x="162" y="147"/>
                      <a:pt x="172" y="138"/>
                    </a:cubicBezTo>
                    <a:cubicBezTo>
                      <a:pt x="181" y="129"/>
                      <a:pt x="186" y="116"/>
                      <a:pt x="186" y="101"/>
                    </a:cubicBezTo>
                    <a:cubicBezTo>
                      <a:pt x="186" y="86"/>
                      <a:pt x="181" y="73"/>
                      <a:pt x="172" y="64"/>
                    </a:cubicBezTo>
                    <a:cubicBezTo>
                      <a:pt x="162" y="55"/>
                      <a:pt x="148" y="50"/>
                      <a:pt x="129" y="50"/>
                    </a:cubicBezTo>
                    <a:lnTo>
                      <a:pt x="123" y="5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39" name="Google Shape;239;p34"/>
              <p:cNvSpPr/>
              <p:nvPr/>
            </p:nvSpPr>
            <p:spPr>
              <a:xfrm>
                <a:off x="4995863" y="2100263"/>
                <a:ext cx="417513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09" extrusionOk="0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61" y="0"/>
                      <a:pt x="76" y="3"/>
                      <a:pt x="87" y="11"/>
                    </a:cubicBezTo>
                    <a:cubicBezTo>
                      <a:pt x="94" y="16"/>
                      <a:pt x="100" y="23"/>
                      <a:pt x="105" y="32"/>
                    </a:cubicBezTo>
                    <a:cubicBezTo>
                      <a:pt x="109" y="41"/>
                      <a:pt x="111" y="51"/>
                      <a:pt x="111" y="60"/>
                    </a:cubicBezTo>
                    <a:cubicBezTo>
                      <a:pt x="111" y="79"/>
                      <a:pt x="105" y="94"/>
                      <a:pt x="92" y="105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09"/>
                      <a:pt x="30" y="209"/>
                      <a:pt x="30" y="209"/>
                    </a:cubicBezTo>
                    <a:cubicBezTo>
                      <a:pt x="0" y="209"/>
                      <a:pt x="0" y="209"/>
                      <a:pt x="0" y="209"/>
                    </a:cubicBezTo>
                    <a:lnTo>
                      <a:pt x="0" y="0"/>
                    </a:lnTo>
                    <a:close/>
                    <a:moveTo>
                      <a:pt x="30" y="28"/>
                    </a:moveTo>
                    <a:cubicBezTo>
                      <a:pt x="30" y="92"/>
                      <a:pt x="30" y="92"/>
                      <a:pt x="3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56" y="92"/>
                      <a:pt x="66" y="89"/>
                      <a:pt x="72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3"/>
                      <a:pt x="81" y="50"/>
                    </a:cubicBezTo>
                    <a:cubicBezTo>
                      <a:pt x="80" y="47"/>
                      <a:pt x="78" y="44"/>
                      <a:pt x="76" y="40"/>
                    </a:cubicBezTo>
                    <a:cubicBezTo>
                      <a:pt x="73" y="37"/>
                      <a:pt x="69" y="34"/>
                      <a:pt x="64" y="32"/>
                    </a:cubicBezTo>
                    <a:cubicBezTo>
                      <a:pt x="58" y="30"/>
                      <a:pt x="51" y="28"/>
                      <a:pt x="43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40" name="Google Shape;240;p34"/>
              <p:cNvSpPr/>
              <p:nvPr/>
            </p:nvSpPr>
            <p:spPr>
              <a:xfrm>
                <a:off x="5495926" y="2100263"/>
                <a:ext cx="627063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97" extrusionOk="0">
                    <a:moveTo>
                      <a:pt x="0" y="0"/>
                    </a:moveTo>
                    <a:lnTo>
                      <a:pt x="88" y="0"/>
                    </a:lnTo>
                    <a:lnTo>
                      <a:pt x="209" y="271"/>
                    </a:lnTo>
                    <a:lnTo>
                      <a:pt x="319" y="0"/>
                    </a:lnTo>
                    <a:lnTo>
                      <a:pt x="395" y="0"/>
                    </a:lnTo>
                    <a:lnTo>
                      <a:pt x="183" y="497"/>
                    </a:lnTo>
                    <a:lnTo>
                      <a:pt x="107" y="497"/>
                    </a:lnTo>
                    <a:lnTo>
                      <a:pt x="169" y="3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41" name="Google Shape;241;p34"/>
              <p:cNvSpPr/>
              <p:nvPr/>
            </p:nvSpPr>
            <p:spPr>
              <a:xfrm>
                <a:off x="4090988" y="2100263"/>
                <a:ext cx="765175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9" extrusionOk="0">
                    <a:moveTo>
                      <a:pt x="29" y="30"/>
                    </a:moveTo>
                    <a:cubicBezTo>
                      <a:pt x="49" y="10"/>
                      <a:pt x="73" y="0"/>
                      <a:pt x="102" y="0"/>
                    </a:cubicBezTo>
                    <a:cubicBezTo>
                      <a:pt x="131" y="0"/>
                      <a:pt x="155" y="10"/>
                      <a:pt x="175" y="30"/>
                    </a:cubicBezTo>
                    <a:cubicBezTo>
                      <a:pt x="194" y="50"/>
                      <a:pt x="203" y="75"/>
                      <a:pt x="203" y="104"/>
                    </a:cubicBezTo>
                    <a:cubicBezTo>
                      <a:pt x="203" y="134"/>
                      <a:pt x="194" y="159"/>
                      <a:pt x="175" y="179"/>
                    </a:cubicBezTo>
                    <a:cubicBezTo>
                      <a:pt x="155" y="199"/>
                      <a:pt x="131" y="209"/>
                      <a:pt x="102" y="209"/>
                    </a:cubicBezTo>
                    <a:cubicBezTo>
                      <a:pt x="73" y="209"/>
                      <a:pt x="49" y="199"/>
                      <a:pt x="29" y="179"/>
                    </a:cubicBezTo>
                    <a:cubicBezTo>
                      <a:pt x="10" y="159"/>
                      <a:pt x="0" y="134"/>
                      <a:pt x="0" y="104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4" y="174"/>
                      <a:pt x="81" y="181"/>
                      <a:pt x="102" y="181"/>
                    </a:cubicBezTo>
                    <a:cubicBezTo>
                      <a:pt x="123" y="181"/>
                      <a:pt x="140" y="174"/>
                      <a:pt x="153" y="160"/>
                    </a:cubicBezTo>
                    <a:cubicBezTo>
                      <a:pt x="167" y="145"/>
                      <a:pt x="174" y="127"/>
                      <a:pt x="174" y="104"/>
                    </a:cubicBezTo>
                    <a:cubicBezTo>
                      <a:pt x="174" y="82"/>
                      <a:pt x="167" y="64"/>
                      <a:pt x="153" y="50"/>
                    </a:cubicBezTo>
                    <a:cubicBezTo>
                      <a:pt x="140" y="35"/>
                      <a:pt x="123" y="28"/>
                      <a:pt x="102" y="28"/>
                    </a:cubicBezTo>
                    <a:cubicBezTo>
                      <a:pt x="81" y="28"/>
                      <a:pt x="64" y="35"/>
                      <a:pt x="50" y="50"/>
                    </a:cubicBezTo>
                    <a:cubicBezTo>
                      <a:pt x="37" y="64"/>
                      <a:pt x="30" y="82"/>
                      <a:pt x="30" y="104"/>
                    </a:cubicBezTo>
                    <a:cubicBezTo>
                      <a:pt x="30" y="127"/>
                      <a:pt x="37" y="145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42" name="Google Shape;242;p34"/>
              <p:cNvSpPr/>
              <p:nvPr/>
            </p:nvSpPr>
            <p:spPr>
              <a:xfrm>
                <a:off x="6107113" y="2100263"/>
                <a:ext cx="825500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97" extrusionOk="0">
                    <a:moveTo>
                      <a:pt x="74" y="497"/>
                    </a:moveTo>
                    <a:lnTo>
                      <a:pt x="0" y="497"/>
                    </a:lnTo>
                    <a:lnTo>
                      <a:pt x="93" y="0"/>
                    </a:lnTo>
                    <a:lnTo>
                      <a:pt x="261" y="352"/>
                    </a:lnTo>
                    <a:lnTo>
                      <a:pt x="428" y="0"/>
                    </a:lnTo>
                    <a:lnTo>
                      <a:pt x="520" y="497"/>
                    </a:lnTo>
                    <a:lnTo>
                      <a:pt x="447" y="497"/>
                    </a:lnTo>
                    <a:lnTo>
                      <a:pt x="399" y="204"/>
                    </a:lnTo>
                    <a:lnTo>
                      <a:pt x="261" y="497"/>
                    </a:lnTo>
                    <a:lnTo>
                      <a:pt x="124" y="204"/>
                    </a:lnTo>
                    <a:lnTo>
                      <a:pt x="74" y="497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43" name="Google Shape;243;p34"/>
              <p:cNvSpPr/>
              <p:nvPr/>
            </p:nvSpPr>
            <p:spPr>
              <a:xfrm>
                <a:off x="3152776" y="3032126"/>
                <a:ext cx="68897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210" extrusionOk="0">
                    <a:moveTo>
                      <a:pt x="3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167"/>
                      <a:pt x="161" y="167"/>
                      <a:pt x="161" y="167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210"/>
                      <a:pt x="183" y="210"/>
                      <a:pt x="183" y="210"/>
                    </a:cubicBezTo>
                    <a:cubicBezTo>
                      <a:pt x="155" y="210"/>
                      <a:pt x="155" y="210"/>
                      <a:pt x="155" y="210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210"/>
                      <a:pt x="28" y="210"/>
                      <a:pt x="28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6" y="167"/>
                      <a:pt x="12" y="164"/>
                      <a:pt x="18" y="159"/>
                    </a:cubicBezTo>
                    <a:cubicBezTo>
                      <a:pt x="23" y="154"/>
                      <a:pt x="28" y="146"/>
                      <a:pt x="31" y="138"/>
                    </a:cubicBezTo>
                    <a:cubicBezTo>
                      <a:pt x="36" y="125"/>
                      <a:pt x="38" y="80"/>
                      <a:pt x="38" y="57"/>
                    </a:cubicBezTo>
                    <a:lnTo>
                      <a:pt x="38" y="0"/>
                    </a:lnTo>
                    <a:close/>
                    <a:moveTo>
                      <a:pt x="68" y="30"/>
                    </a:move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3"/>
                      <a:pt x="66" y="129"/>
                      <a:pt x="61" y="141"/>
                    </a:cubicBezTo>
                    <a:cubicBezTo>
                      <a:pt x="58" y="150"/>
                      <a:pt x="53" y="160"/>
                      <a:pt x="46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68" y="3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44" name="Google Shape;244;p34"/>
              <p:cNvSpPr/>
              <p:nvPr/>
            </p:nvSpPr>
            <p:spPr>
              <a:xfrm>
                <a:off x="4821238" y="3032126"/>
                <a:ext cx="4191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10" extrusionOk="0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62" y="0"/>
                      <a:pt x="76" y="4"/>
                      <a:pt x="87" y="11"/>
                    </a:cubicBezTo>
                    <a:cubicBezTo>
                      <a:pt x="95" y="17"/>
                      <a:pt x="101" y="24"/>
                      <a:pt x="105" y="33"/>
                    </a:cubicBezTo>
                    <a:cubicBezTo>
                      <a:pt x="109" y="42"/>
                      <a:pt x="111" y="51"/>
                      <a:pt x="111" y="61"/>
                    </a:cubicBezTo>
                    <a:cubicBezTo>
                      <a:pt x="111" y="79"/>
                      <a:pt x="105" y="94"/>
                      <a:pt x="92" y="106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10"/>
                      <a:pt x="30" y="210"/>
                      <a:pt x="30" y="210"/>
                    </a:cubicBezTo>
                    <a:cubicBezTo>
                      <a:pt x="0" y="210"/>
                      <a:pt x="0" y="210"/>
                      <a:pt x="0" y="210"/>
                    </a:cubicBezTo>
                    <a:lnTo>
                      <a:pt x="0" y="0"/>
                    </a:lnTo>
                    <a:close/>
                    <a:moveTo>
                      <a:pt x="30" y="29"/>
                    </a:moveTo>
                    <a:cubicBezTo>
                      <a:pt x="30" y="93"/>
                      <a:pt x="30" y="93"/>
                      <a:pt x="30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57" y="93"/>
                      <a:pt x="66" y="90"/>
                      <a:pt x="73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4"/>
                      <a:pt x="81" y="51"/>
                    </a:cubicBezTo>
                    <a:cubicBezTo>
                      <a:pt x="80" y="48"/>
                      <a:pt x="78" y="44"/>
                      <a:pt x="76" y="41"/>
                    </a:cubicBezTo>
                    <a:cubicBezTo>
                      <a:pt x="73" y="37"/>
                      <a:pt x="70" y="34"/>
                      <a:pt x="64" y="32"/>
                    </a:cubicBezTo>
                    <a:cubicBezTo>
                      <a:pt x="59" y="30"/>
                      <a:pt x="52" y="29"/>
                      <a:pt x="44" y="29"/>
                    </a:cubicBezTo>
                    <a:lnTo>
                      <a:pt x="30" y="29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45" name="Google Shape;245;p34"/>
              <p:cNvSpPr/>
              <p:nvPr/>
            </p:nvSpPr>
            <p:spPr>
              <a:xfrm>
                <a:off x="6115051" y="3032126"/>
                <a:ext cx="93027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00" extrusionOk="0">
                    <a:moveTo>
                      <a:pt x="259" y="0"/>
                    </a:moveTo>
                    <a:lnTo>
                      <a:pt x="330" y="0"/>
                    </a:lnTo>
                    <a:lnTo>
                      <a:pt x="330" y="205"/>
                    </a:lnTo>
                    <a:lnTo>
                      <a:pt x="496" y="0"/>
                    </a:lnTo>
                    <a:lnTo>
                      <a:pt x="582" y="0"/>
                    </a:lnTo>
                    <a:lnTo>
                      <a:pt x="389" y="233"/>
                    </a:lnTo>
                    <a:lnTo>
                      <a:pt x="586" y="500"/>
                    </a:lnTo>
                    <a:lnTo>
                      <a:pt x="544" y="500"/>
                    </a:lnTo>
                    <a:lnTo>
                      <a:pt x="499" y="500"/>
                    </a:lnTo>
                    <a:lnTo>
                      <a:pt x="342" y="281"/>
                    </a:lnTo>
                    <a:lnTo>
                      <a:pt x="330" y="295"/>
                    </a:lnTo>
                    <a:lnTo>
                      <a:pt x="330" y="500"/>
                    </a:lnTo>
                    <a:lnTo>
                      <a:pt x="259" y="500"/>
                    </a:lnTo>
                    <a:lnTo>
                      <a:pt x="259" y="295"/>
                    </a:lnTo>
                    <a:lnTo>
                      <a:pt x="247" y="281"/>
                    </a:lnTo>
                    <a:lnTo>
                      <a:pt x="90" y="500"/>
                    </a:lnTo>
                    <a:lnTo>
                      <a:pt x="0" y="500"/>
                    </a:lnTo>
                    <a:lnTo>
                      <a:pt x="197" y="233"/>
                    </a:lnTo>
                    <a:lnTo>
                      <a:pt x="5" y="0"/>
                    </a:lnTo>
                    <a:lnTo>
                      <a:pt x="93" y="0"/>
                    </a:lnTo>
                    <a:lnTo>
                      <a:pt x="259" y="20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46" name="Google Shape;246;p34"/>
              <p:cNvSpPr/>
              <p:nvPr/>
            </p:nvSpPr>
            <p:spPr>
              <a:xfrm>
                <a:off x="7140576" y="3032126"/>
                <a:ext cx="54292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00" extrusionOk="0">
                    <a:moveTo>
                      <a:pt x="71" y="0"/>
                    </a:moveTo>
                    <a:lnTo>
                      <a:pt x="71" y="202"/>
                    </a:lnTo>
                    <a:lnTo>
                      <a:pt x="270" y="202"/>
                    </a:lnTo>
                    <a:lnTo>
                      <a:pt x="270" y="0"/>
                    </a:lnTo>
                    <a:lnTo>
                      <a:pt x="342" y="0"/>
                    </a:lnTo>
                    <a:lnTo>
                      <a:pt x="342" y="500"/>
                    </a:lnTo>
                    <a:lnTo>
                      <a:pt x="270" y="500"/>
                    </a:lnTo>
                    <a:lnTo>
                      <a:pt x="270" y="271"/>
                    </a:lnTo>
                    <a:lnTo>
                      <a:pt x="71" y="271"/>
                    </a:lnTo>
                    <a:lnTo>
                      <a:pt x="71" y="500"/>
                    </a:lnTo>
                    <a:lnTo>
                      <a:pt x="0" y="500"/>
                    </a:lnTo>
                    <a:lnTo>
                      <a:pt x="0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47" name="Google Shape;247;p34"/>
              <p:cNvSpPr/>
              <p:nvPr/>
            </p:nvSpPr>
            <p:spPr>
              <a:xfrm>
                <a:off x="7864476" y="3032126"/>
                <a:ext cx="639763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10" extrusionOk="0">
                    <a:moveTo>
                      <a:pt x="0" y="2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73" y="88"/>
                      <a:pt x="89" y="93"/>
                      <a:pt x="101" y="104"/>
                    </a:cubicBezTo>
                    <a:cubicBezTo>
                      <a:pt x="114" y="115"/>
                      <a:pt x="120" y="130"/>
                      <a:pt x="120" y="149"/>
                    </a:cubicBezTo>
                    <a:cubicBezTo>
                      <a:pt x="120" y="159"/>
                      <a:pt x="118" y="168"/>
                      <a:pt x="113" y="177"/>
                    </a:cubicBezTo>
                    <a:cubicBezTo>
                      <a:pt x="109" y="186"/>
                      <a:pt x="103" y="193"/>
                      <a:pt x="95" y="199"/>
                    </a:cubicBezTo>
                    <a:cubicBezTo>
                      <a:pt x="85" y="206"/>
                      <a:pt x="70" y="210"/>
                      <a:pt x="52" y="210"/>
                    </a:cubicBezTo>
                    <a:lnTo>
                      <a:pt x="0" y="210"/>
                    </a:lnTo>
                    <a:close/>
                    <a:moveTo>
                      <a:pt x="30" y="117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77" y="180"/>
                      <a:pt x="90" y="170"/>
                      <a:pt x="90" y="149"/>
                    </a:cubicBezTo>
                    <a:cubicBezTo>
                      <a:pt x="90" y="140"/>
                      <a:pt x="87" y="133"/>
                      <a:pt x="81" y="127"/>
                    </a:cubicBezTo>
                    <a:cubicBezTo>
                      <a:pt x="76" y="120"/>
                      <a:pt x="66" y="117"/>
                      <a:pt x="51" y="117"/>
                    </a:cubicBezTo>
                    <a:lnTo>
                      <a:pt x="30" y="117"/>
                    </a:lnTo>
                    <a:close/>
                    <a:moveTo>
                      <a:pt x="140" y="0"/>
                    </a:moveTo>
                    <a:cubicBezTo>
                      <a:pt x="170" y="0"/>
                      <a:pt x="170" y="0"/>
                      <a:pt x="170" y="0"/>
                    </a:cubicBezTo>
                    <a:cubicBezTo>
                      <a:pt x="170" y="210"/>
                      <a:pt x="170" y="210"/>
                      <a:pt x="170" y="210"/>
                    </a:cubicBezTo>
                    <a:cubicBezTo>
                      <a:pt x="140" y="210"/>
                      <a:pt x="140" y="210"/>
                      <a:pt x="140" y="210"/>
                    </a:cubicBez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48" name="Google Shape;248;p34"/>
              <p:cNvSpPr/>
              <p:nvPr/>
            </p:nvSpPr>
            <p:spPr>
              <a:xfrm>
                <a:off x="3924301" y="3032126"/>
                <a:ext cx="7620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0" extrusionOk="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6" y="64"/>
                      <a:pt x="30" y="83"/>
                      <a:pt x="30" y="105"/>
                    </a:cubicBezTo>
                    <a:cubicBezTo>
                      <a:pt x="30" y="127"/>
                      <a:pt x="36" y="146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49" name="Google Shape;249;p34"/>
              <p:cNvSpPr/>
              <p:nvPr/>
            </p:nvSpPr>
            <p:spPr>
              <a:xfrm>
                <a:off x="5327651" y="3032126"/>
                <a:ext cx="760413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0" extrusionOk="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7" y="64"/>
                      <a:pt x="30" y="83"/>
                      <a:pt x="30" y="105"/>
                    </a:cubicBezTo>
                    <a:cubicBezTo>
                      <a:pt x="30" y="127"/>
                      <a:pt x="37" y="146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50" name="Google Shape;250;p34"/>
              <p:cNvSpPr/>
              <p:nvPr/>
            </p:nvSpPr>
            <p:spPr>
              <a:xfrm>
                <a:off x="8599488" y="3032126"/>
                <a:ext cx="5842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00" extrusionOk="0">
                    <a:moveTo>
                      <a:pt x="368" y="500"/>
                    </a:moveTo>
                    <a:lnTo>
                      <a:pt x="223" y="243"/>
                    </a:lnTo>
                    <a:lnTo>
                      <a:pt x="356" y="0"/>
                    </a:lnTo>
                    <a:lnTo>
                      <a:pt x="277" y="0"/>
                    </a:lnTo>
                    <a:lnTo>
                      <a:pt x="185" y="174"/>
                    </a:lnTo>
                    <a:lnTo>
                      <a:pt x="92" y="0"/>
                    </a:lnTo>
                    <a:lnTo>
                      <a:pt x="14" y="0"/>
                    </a:lnTo>
                    <a:lnTo>
                      <a:pt x="147" y="243"/>
                    </a:lnTo>
                    <a:lnTo>
                      <a:pt x="0" y="500"/>
                    </a:lnTo>
                    <a:lnTo>
                      <a:pt x="80" y="500"/>
                    </a:lnTo>
                    <a:lnTo>
                      <a:pt x="185" y="309"/>
                    </a:lnTo>
                    <a:lnTo>
                      <a:pt x="289" y="500"/>
                    </a:lnTo>
                    <a:lnTo>
                      <a:pt x="368" y="50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251" name="Google Shape;251;p34"/>
            <p:cNvGrpSpPr/>
            <p:nvPr/>
          </p:nvGrpSpPr>
          <p:grpSpPr>
            <a:xfrm>
              <a:off x="2700336" y="1603538"/>
              <a:ext cx="6791325" cy="3478214"/>
              <a:chOff x="2700338" y="1687513"/>
              <a:chExt cx="6791325" cy="3478214"/>
            </a:xfrm>
          </p:grpSpPr>
          <p:sp>
            <p:nvSpPr>
              <p:cNvPr id="252" name="Google Shape;252;p34"/>
              <p:cNvSpPr/>
              <p:nvPr/>
            </p:nvSpPr>
            <p:spPr>
              <a:xfrm>
                <a:off x="2700338" y="1687513"/>
                <a:ext cx="6034089" cy="3478214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921" extrusionOk="0">
                    <a:moveTo>
                      <a:pt x="1536" y="93"/>
                    </a:moveTo>
                    <a:cubicBezTo>
                      <a:pt x="1530" y="86"/>
                      <a:pt x="1533" y="89"/>
                      <a:pt x="1527" y="83"/>
                    </a:cubicBezTo>
                    <a:cubicBezTo>
                      <a:pt x="1519" y="77"/>
                      <a:pt x="1502" y="61"/>
                      <a:pt x="1494" y="55"/>
                    </a:cubicBezTo>
                    <a:cubicBezTo>
                      <a:pt x="1448" y="20"/>
                      <a:pt x="1389" y="0"/>
                      <a:pt x="1325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123" y="0"/>
                      <a:pt x="0" y="118"/>
                      <a:pt x="0" y="264"/>
                    </a:cubicBezTo>
                    <a:cubicBezTo>
                      <a:pt x="0" y="656"/>
                      <a:pt x="0" y="656"/>
                      <a:pt x="0" y="656"/>
                    </a:cubicBezTo>
                    <a:cubicBezTo>
                      <a:pt x="0" y="802"/>
                      <a:pt x="123" y="921"/>
                      <a:pt x="276" y="921"/>
                    </a:cubicBezTo>
                    <a:cubicBezTo>
                      <a:pt x="1325" y="921"/>
                      <a:pt x="1325" y="921"/>
                      <a:pt x="1325" y="921"/>
                    </a:cubicBezTo>
                    <a:cubicBezTo>
                      <a:pt x="1390" y="921"/>
                      <a:pt x="1450" y="900"/>
                      <a:pt x="1497" y="864"/>
                    </a:cubicBezTo>
                    <a:cubicBezTo>
                      <a:pt x="1446" y="864"/>
                      <a:pt x="1446" y="864"/>
                      <a:pt x="1446" y="864"/>
                    </a:cubicBezTo>
                    <a:cubicBezTo>
                      <a:pt x="1410" y="883"/>
                      <a:pt x="1369" y="894"/>
                      <a:pt x="1325" y="894"/>
                    </a:cubicBezTo>
                    <a:cubicBezTo>
                      <a:pt x="276" y="894"/>
                      <a:pt x="276" y="894"/>
                      <a:pt x="276" y="894"/>
                    </a:cubicBezTo>
                    <a:cubicBezTo>
                      <a:pt x="139" y="894"/>
                      <a:pt x="28" y="788"/>
                      <a:pt x="28" y="656"/>
                    </a:cubicBezTo>
                    <a:cubicBezTo>
                      <a:pt x="28" y="264"/>
                      <a:pt x="28" y="264"/>
                      <a:pt x="28" y="264"/>
                    </a:cubicBezTo>
                    <a:cubicBezTo>
                      <a:pt x="28" y="133"/>
                      <a:pt x="139" y="27"/>
                      <a:pt x="276" y="27"/>
                    </a:cubicBezTo>
                    <a:cubicBezTo>
                      <a:pt x="1325" y="27"/>
                      <a:pt x="1325" y="27"/>
                      <a:pt x="1325" y="27"/>
                    </a:cubicBezTo>
                    <a:cubicBezTo>
                      <a:pt x="1382" y="27"/>
                      <a:pt x="1434" y="45"/>
                      <a:pt x="1476" y="76"/>
                    </a:cubicBezTo>
                    <a:cubicBezTo>
                      <a:pt x="1479" y="78"/>
                      <a:pt x="1483" y="81"/>
                      <a:pt x="1486" y="83"/>
                    </a:cubicBezTo>
                    <a:cubicBezTo>
                      <a:pt x="1490" y="86"/>
                      <a:pt x="1493" y="90"/>
                      <a:pt x="1497" y="93"/>
                    </a:cubicBezTo>
                    <a:cubicBezTo>
                      <a:pt x="1544" y="136"/>
                      <a:pt x="1573" y="197"/>
                      <a:pt x="1573" y="264"/>
                    </a:cubicBezTo>
                    <a:cubicBezTo>
                      <a:pt x="1573" y="301"/>
                      <a:pt x="1573" y="301"/>
                      <a:pt x="1573" y="301"/>
                    </a:cubicBezTo>
                    <a:cubicBezTo>
                      <a:pt x="1601" y="301"/>
                      <a:pt x="1601" y="301"/>
                      <a:pt x="1601" y="301"/>
                    </a:cubicBezTo>
                    <a:cubicBezTo>
                      <a:pt x="1601" y="264"/>
                      <a:pt x="1601" y="264"/>
                      <a:pt x="1601" y="264"/>
                    </a:cubicBezTo>
                    <a:cubicBezTo>
                      <a:pt x="1601" y="199"/>
                      <a:pt x="1577" y="139"/>
                      <a:pt x="1536" y="93"/>
                    </a:cubicBezTo>
                  </a:path>
                </a:pathLst>
              </a:custGeom>
              <a:solidFill>
                <a:srgbClr val="EF602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253" name="Google Shape;253;p34"/>
              <p:cNvGrpSpPr/>
              <p:nvPr/>
            </p:nvGrpSpPr>
            <p:grpSpPr>
              <a:xfrm>
                <a:off x="3152776" y="3965576"/>
                <a:ext cx="6338887" cy="792163"/>
                <a:chOff x="3152776" y="3965576"/>
                <a:chExt cx="6338887" cy="792163"/>
              </a:xfrm>
            </p:grpSpPr>
            <p:sp>
              <p:nvSpPr>
                <p:cNvPr id="254" name="Google Shape;254;p34"/>
                <p:cNvSpPr/>
                <p:nvPr/>
              </p:nvSpPr>
              <p:spPr>
                <a:xfrm>
                  <a:off x="3152776" y="3965576"/>
                  <a:ext cx="620713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499" extrusionOk="0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91" y="0"/>
                      </a:lnTo>
                      <a:lnTo>
                        <a:pt x="391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55" name="Google Shape;255;p34"/>
                <p:cNvSpPr/>
                <p:nvPr/>
              </p:nvSpPr>
              <p:spPr>
                <a:xfrm>
                  <a:off x="3951288" y="3965576"/>
                  <a:ext cx="55403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499" extrusionOk="0">
                      <a:moveTo>
                        <a:pt x="74" y="0"/>
                      </a:moveTo>
                      <a:lnTo>
                        <a:pt x="74" y="202"/>
                      </a:lnTo>
                      <a:lnTo>
                        <a:pt x="275" y="202"/>
                      </a:lnTo>
                      <a:lnTo>
                        <a:pt x="275" y="0"/>
                      </a:lnTo>
                      <a:lnTo>
                        <a:pt x="349" y="0"/>
                      </a:lnTo>
                      <a:lnTo>
                        <a:pt x="349" y="499"/>
                      </a:lnTo>
                      <a:lnTo>
                        <a:pt x="275" y="499"/>
                      </a:lnTo>
                      <a:lnTo>
                        <a:pt x="275" y="273"/>
                      </a:lnTo>
                      <a:lnTo>
                        <a:pt x="74" y="273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56" name="Google Shape;256;p34"/>
                <p:cNvSpPr/>
                <p:nvPr/>
              </p:nvSpPr>
              <p:spPr>
                <a:xfrm>
                  <a:off x="4686301" y="3965576"/>
                  <a:ext cx="61753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499" extrusionOk="0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89" y="0"/>
                      </a:lnTo>
                      <a:lnTo>
                        <a:pt x="389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57" name="Google Shape;257;p34"/>
                <p:cNvSpPr/>
                <p:nvPr/>
              </p:nvSpPr>
              <p:spPr>
                <a:xfrm>
                  <a:off x="5484813" y="3968751"/>
                  <a:ext cx="638175" cy="78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97" extrusionOk="0">
                      <a:moveTo>
                        <a:pt x="0" y="466"/>
                      </a:move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74" y="395"/>
                      </a:lnTo>
                      <a:lnTo>
                        <a:pt x="269" y="395"/>
                      </a:lnTo>
                      <a:lnTo>
                        <a:pt x="269" y="0"/>
                      </a:lnTo>
                      <a:lnTo>
                        <a:pt x="340" y="0"/>
                      </a:lnTo>
                      <a:lnTo>
                        <a:pt x="340" y="395"/>
                      </a:lnTo>
                      <a:lnTo>
                        <a:pt x="402" y="395"/>
                      </a:lnTo>
                      <a:lnTo>
                        <a:pt x="402" y="497"/>
                      </a:lnTo>
                      <a:lnTo>
                        <a:pt x="333" y="497"/>
                      </a:lnTo>
                      <a:lnTo>
                        <a:pt x="333" y="466"/>
                      </a:lnTo>
                      <a:lnTo>
                        <a:pt x="0" y="466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58" name="Google Shape;258;p34"/>
                <p:cNvSpPr/>
                <p:nvPr/>
              </p:nvSpPr>
              <p:spPr>
                <a:xfrm>
                  <a:off x="6249988" y="3965576"/>
                  <a:ext cx="622300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499" extrusionOk="0">
                      <a:moveTo>
                        <a:pt x="319" y="499"/>
                      </a:moveTo>
                      <a:lnTo>
                        <a:pt x="319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19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59" name="Google Shape;259;p34"/>
                <p:cNvSpPr/>
                <p:nvPr/>
              </p:nvSpPr>
              <p:spPr>
                <a:xfrm>
                  <a:off x="7672388" y="3965576"/>
                  <a:ext cx="45878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499" extrusionOk="0">
                      <a:moveTo>
                        <a:pt x="289" y="71"/>
                      </a:moveTo>
                      <a:lnTo>
                        <a:pt x="182" y="71"/>
                      </a:lnTo>
                      <a:lnTo>
                        <a:pt x="182" y="499"/>
                      </a:lnTo>
                      <a:lnTo>
                        <a:pt x="109" y="499"/>
                      </a:lnTo>
                      <a:lnTo>
                        <a:pt x="109" y="71"/>
                      </a:ln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289" y="0"/>
                      </a:lnTo>
                      <a:lnTo>
                        <a:pt x="289" y="71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60" name="Google Shape;260;p34"/>
                <p:cNvSpPr/>
                <p:nvPr/>
              </p:nvSpPr>
              <p:spPr>
                <a:xfrm>
                  <a:off x="8248651" y="3965576"/>
                  <a:ext cx="622300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499" extrusionOk="0">
                      <a:moveTo>
                        <a:pt x="320" y="499"/>
                      </a:moveTo>
                      <a:lnTo>
                        <a:pt x="320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20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61" name="Google Shape;261;p34"/>
                <p:cNvSpPr/>
                <p:nvPr/>
              </p:nvSpPr>
              <p:spPr>
                <a:xfrm>
                  <a:off x="9043988" y="3965576"/>
                  <a:ext cx="447675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210" extrusionOk="0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4" y="0"/>
                        <a:pt x="55" y="2"/>
                        <a:pt x="63" y="4"/>
                      </a:cubicBezTo>
                      <a:cubicBezTo>
                        <a:pt x="72" y="6"/>
                        <a:pt x="79" y="10"/>
                        <a:pt x="85" y="16"/>
                      </a:cubicBezTo>
                      <a:cubicBezTo>
                        <a:pt x="96" y="27"/>
                        <a:pt x="101" y="40"/>
                        <a:pt x="101" y="57"/>
                      </a:cubicBezTo>
                      <a:cubicBezTo>
                        <a:pt x="101" y="67"/>
                        <a:pt x="99" y="75"/>
                        <a:pt x="95" y="81"/>
                      </a:cubicBezTo>
                      <a:cubicBezTo>
                        <a:pt x="92" y="87"/>
                        <a:pt x="84" y="92"/>
                        <a:pt x="77" y="95"/>
                      </a:cubicBezTo>
                      <a:cubicBezTo>
                        <a:pt x="88" y="98"/>
                        <a:pt x="99" y="108"/>
                        <a:pt x="106" y="115"/>
                      </a:cubicBezTo>
                      <a:cubicBezTo>
                        <a:pt x="115" y="125"/>
                        <a:pt x="119" y="137"/>
                        <a:pt x="119" y="154"/>
                      </a:cubicBezTo>
                      <a:cubicBezTo>
                        <a:pt x="119" y="169"/>
                        <a:pt x="115" y="181"/>
                        <a:pt x="106" y="190"/>
                      </a:cubicBezTo>
                      <a:cubicBezTo>
                        <a:pt x="94" y="204"/>
                        <a:pt x="75" y="210"/>
                        <a:pt x="50" y="210"/>
                      </a:cubicBezTo>
                      <a:cubicBezTo>
                        <a:pt x="0" y="210"/>
                        <a:pt x="0" y="210"/>
                        <a:pt x="0" y="210"/>
                      </a:cubicBezTo>
                      <a:lnTo>
                        <a:pt x="0" y="0"/>
                      </a:lnTo>
                      <a:close/>
                      <a:moveTo>
                        <a:pt x="31" y="30"/>
                      </a:moveTo>
                      <a:cubicBezTo>
                        <a:pt x="31" y="89"/>
                        <a:pt x="31" y="89"/>
                        <a:pt x="31" y="89"/>
                      </a:cubicBezTo>
                      <a:cubicBezTo>
                        <a:pt x="40" y="89"/>
                        <a:pt x="40" y="89"/>
                        <a:pt x="40" y="89"/>
                      </a:cubicBezTo>
                      <a:cubicBezTo>
                        <a:pt x="51" y="89"/>
                        <a:pt x="59" y="86"/>
                        <a:pt x="65" y="81"/>
                      </a:cubicBezTo>
                      <a:cubicBezTo>
                        <a:pt x="70" y="75"/>
                        <a:pt x="72" y="68"/>
                        <a:pt x="72" y="57"/>
                      </a:cubicBezTo>
                      <a:cubicBezTo>
                        <a:pt x="72" y="49"/>
                        <a:pt x="70" y="42"/>
                        <a:pt x="65" y="38"/>
                      </a:cubicBezTo>
                      <a:cubicBezTo>
                        <a:pt x="60" y="32"/>
                        <a:pt x="52" y="30"/>
                        <a:pt x="41" y="30"/>
                      </a:cubicBezTo>
                      <a:lnTo>
                        <a:pt x="31" y="30"/>
                      </a:lnTo>
                      <a:close/>
                      <a:moveTo>
                        <a:pt x="31" y="120"/>
                      </a:moveTo>
                      <a:cubicBezTo>
                        <a:pt x="31" y="181"/>
                        <a:pt x="31" y="181"/>
                        <a:pt x="31" y="181"/>
                      </a:cubicBezTo>
                      <a:cubicBezTo>
                        <a:pt x="49" y="181"/>
                        <a:pt x="49" y="181"/>
                        <a:pt x="49" y="181"/>
                      </a:cubicBezTo>
                      <a:cubicBezTo>
                        <a:pt x="63" y="181"/>
                        <a:pt x="73" y="178"/>
                        <a:pt x="79" y="173"/>
                      </a:cubicBezTo>
                      <a:cubicBezTo>
                        <a:pt x="86" y="168"/>
                        <a:pt x="89" y="160"/>
                        <a:pt x="89" y="150"/>
                      </a:cubicBezTo>
                      <a:cubicBezTo>
                        <a:pt x="89" y="141"/>
                        <a:pt x="87" y="134"/>
                        <a:pt x="81" y="129"/>
                      </a:cubicBezTo>
                      <a:cubicBezTo>
                        <a:pt x="75" y="123"/>
                        <a:pt x="65" y="120"/>
                        <a:pt x="50" y="120"/>
                      </a:cubicBezTo>
                      <a:lnTo>
                        <a:pt x="31" y="12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62" name="Google Shape;262;p34"/>
                <p:cNvSpPr/>
                <p:nvPr/>
              </p:nvSpPr>
              <p:spPr>
                <a:xfrm>
                  <a:off x="6970713" y="3965576"/>
                  <a:ext cx="727075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" h="499" extrusionOk="0">
                      <a:moveTo>
                        <a:pt x="0" y="499"/>
                      </a:moveTo>
                      <a:lnTo>
                        <a:pt x="235" y="0"/>
                      </a:lnTo>
                      <a:lnTo>
                        <a:pt x="458" y="499"/>
                      </a:lnTo>
                      <a:lnTo>
                        <a:pt x="382" y="499"/>
                      </a:lnTo>
                      <a:lnTo>
                        <a:pt x="330" y="380"/>
                      </a:lnTo>
                      <a:lnTo>
                        <a:pt x="131" y="380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close/>
                      <a:moveTo>
                        <a:pt x="233" y="164"/>
                      </a:moveTo>
                      <a:lnTo>
                        <a:pt x="164" y="309"/>
                      </a:lnTo>
                      <a:lnTo>
                        <a:pt x="297" y="309"/>
                      </a:lnTo>
                      <a:lnTo>
                        <a:pt x="233" y="164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</p:grpSp>
      <p:cxnSp>
        <p:nvCxnSpPr>
          <p:cNvPr id="263" name="Google Shape;263;p34"/>
          <p:cNvCxnSpPr/>
          <p:nvPr/>
        </p:nvCxnSpPr>
        <p:spPr>
          <a:xfrm>
            <a:off x="550863" y="953641"/>
            <a:ext cx="9629700" cy="0"/>
          </a:xfrm>
          <a:prstGeom prst="straightConnector1">
            <a:avLst/>
          </a:prstGeom>
          <a:noFill/>
          <a:ln w="19050" cap="flat" cmpd="sng">
            <a:solidFill>
              <a:srgbClr val="EE7D3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4" name="Google Shape;264;p34"/>
          <p:cNvSpPr txBox="1"/>
          <p:nvPr/>
        </p:nvSpPr>
        <p:spPr>
          <a:xfrm>
            <a:off x="545933" y="444241"/>
            <a:ext cx="9629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C74"/>
              </a:buClr>
              <a:buSzPts val="3600"/>
              <a:buFont typeface="Century Gothic"/>
              <a:buNone/>
            </a:pPr>
            <a:r>
              <a:rPr lang="ru-RU" sz="2800" b="1" i="0" u="none" strike="noStrike" cap="none">
                <a:solidFill>
                  <a:srgbClr val="001C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Автодор – ожидаемые эффекты от реализации</a:t>
            </a:r>
            <a:endParaRPr/>
          </a:p>
        </p:txBody>
      </p:sp>
      <p:grpSp>
        <p:nvGrpSpPr>
          <p:cNvPr id="265" name="Google Shape;265;p34"/>
          <p:cNvGrpSpPr/>
          <p:nvPr/>
        </p:nvGrpSpPr>
        <p:grpSpPr>
          <a:xfrm>
            <a:off x="0" y="6035040"/>
            <a:ext cx="12192000" cy="822900"/>
            <a:chOff x="0" y="6035040"/>
            <a:chExt cx="12192000" cy="822900"/>
          </a:xfrm>
        </p:grpSpPr>
        <p:sp>
          <p:nvSpPr>
            <p:cNvPr id="266" name="Google Shape;266;p34"/>
            <p:cNvSpPr/>
            <p:nvPr/>
          </p:nvSpPr>
          <p:spPr>
            <a:xfrm>
              <a:off x="0" y="6035040"/>
              <a:ext cx="12192000" cy="822900"/>
            </a:xfrm>
            <a:prstGeom prst="rect">
              <a:avLst/>
            </a:prstGeom>
            <a:solidFill>
              <a:srgbClr val="001B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7" name="Google Shape;267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62587" y="6342018"/>
              <a:ext cx="1612899" cy="253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22429" y="6324158"/>
              <a:ext cx="1311021" cy="2447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5" title="truck-convoy-transporting-goods-highway-golden-hour-lighting-aerial-view-realistic-details.jpg"/>
          <p:cNvPicPr preferRelativeResize="0"/>
          <p:nvPr/>
        </p:nvPicPr>
        <p:blipFill rotWithShape="1">
          <a:blip r:embed="rId3">
            <a:alphaModFix/>
          </a:blip>
          <a:srcRect l="23318" r="5935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5"/>
          <p:cNvSpPr/>
          <p:nvPr/>
        </p:nvSpPr>
        <p:spPr>
          <a:xfrm>
            <a:off x="0" y="5387009"/>
            <a:ext cx="12192000" cy="1470900"/>
          </a:xfrm>
          <a:prstGeom prst="rect">
            <a:avLst/>
          </a:prstGeom>
          <a:gradFill>
            <a:gsLst>
              <a:gs pos="0">
                <a:srgbClr val="000000">
                  <a:alpha val="2000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5"/>
          <p:cNvSpPr txBox="1"/>
          <p:nvPr/>
        </p:nvSpPr>
        <p:spPr>
          <a:xfrm>
            <a:off x="550863" y="5884101"/>
            <a:ext cx="1096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ДОРОГА, ТЕХНОЛОГИИ, </a:t>
            </a:r>
            <a:r>
              <a:rPr lang="ru-RU" sz="4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ИДЕИ</a:t>
            </a:r>
            <a:r>
              <a:rPr lang="ru-RU"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/>
          <p:nvPr/>
        </p:nvSpPr>
        <p:spPr>
          <a:xfrm>
            <a:off x="543175" y="1412874"/>
            <a:ext cx="3573300" cy="4464000"/>
          </a:xfrm>
          <a:prstGeom prst="roundRect">
            <a:avLst>
              <a:gd name="adj" fmla="val 4016"/>
            </a:avLst>
          </a:prstGeom>
          <a:solidFill>
            <a:srgbClr val="F2F2F2"/>
          </a:solidFill>
          <a:ln w="9525" cap="flat" cmpd="sng">
            <a:solidFill>
              <a:srgbClr val="001B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216000" rIns="216000" bIns="21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EE7D3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ДЛЯ ОТРАСЛИ</a:t>
            </a:r>
            <a:endParaRPr/>
          </a:p>
          <a:p>
            <a:pPr marL="6350" marR="0" lvl="0" indent="0" algn="l" rtl="0">
              <a:lnSpc>
                <a:spcPct val="107916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Привлекаем внимание бизнес-сообщества к транспортной логистике </a:t>
            </a:r>
            <a:endParaRPr/>
          </a:p>
          <a:p>
            <a:pPr marL="6350" marR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Вдохновляем транспортные компании (SMB) на поиск новых возможностей для роста</a:t>
            </a:r>
            <a:endParaRPr sz="1600" b="0" i="0" u="none" strike="noStrike" cap="none">
              <a:solidFill>
                <a:srgbClr val="001B7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350" marR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Строим диалог с водителями</a:t>
            </a:r>
            <a:endParaRPr sz="1600">
              <a:solidFill>
                <a:srgbClr val="001B7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350" marR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rgbClr val="001B7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36"/>
          <p:cNvSpPr/>
          <p:nvPr/>
        </p:nvSpPr>
        <p:spPr>
          <a:xfrm>
            <a:off x="4309312" y="1412874"/>
            <a:ext cx="3573300" cy="4464000"/>
          </a:xfrm>
          <a:prstGeom prst="roundRect">
            <a:avLst>
              <a:gd name="adj" fmla="val 4016"/>
            </a:avLst>
          </a:prstGeom>
          <a:solidFill>
            <a:srgbClr val="F2F2F2"/>
          </a:solidFill>
          <a:ln w="9525" cap="flat" cmpd="sng">
            <a:solidFill>
              <a:srgbClr val="001B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216000" rIns="216000" bIns="21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EE7D3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ДЛЯ ОБЩЕСТВА</a:t>
            </a:r>
            <a:endParaRPr/>
          </a:p>
          <a:p>
            <a:pPr marL="6350" marR="0" lvl="0" indent="0" algn="l" rtl="0">
              <a:lnSpc>
                <a:spcPct val="107916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Создаём новый </a:t>
            </a:r>
            <a:r>
              <a:rPr lang="ru-RU" sz="1600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контекст</a:t>
            </a:r>
            <a: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для восприятия искусства</a:t>
            </a:r>
            <a:endParaRPr/>
          </a:p>
          <a:p>
            <a:pPr marL="6350" marR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Выстраиваем позитивный имидж ИИ в отрасли</a:t>
            </a:r>
            <a:endParaRPr/>
          </a:p>
          <a:p>
            <a:pPr marL="6350" marR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Вдохновляем </a:t>
            </a:r>
            <a: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каждого, кто «приехал» на выставку</a:t>
            </a:r>
            <a:r>
              <a:rPr lang="ru-RU" sz="1600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 это миллионы людей</a:t>
            </a:r>
            <a:endParaRPr/>
          </a:p>
        </p:txBody>
      </p:sp>
      <p:sp>
        <p:nvSpPr>
          <p:cNvPr id="282" name="Google Shape;282;p36"/>
          <p:cNvSpPr/>
          <p:nvPr/>
        </p:nvSpPr>
        <p:spPr>
          <a:xfrm>
            <a:off x="8075449" y="1412874"/>
            <a:ext cx="3573300" cy="4464000"/>
          </a:xfrm>
          <a:prstGeom prst="roundRect">
            <a:avLst>
              <a:gd name="adj" fmla="val 4016"/>
            </a:avLst>
          </a:prstGeom>
          <a:solidFill>
            <a:srgbClr val="F2F2F2"/>
          </a:solidFill>
          <a:ln w="9525" cap="flat" cmpd="sng">
            <a:solidFill>
              <a:srgbClr val="001B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216000" rIns="216000" bIns="21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EE7D3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ДЛЯ БИЗНЕСА</a:t>
            </a:r>
            <a:endParaRPr/>
          </a:p>
          <a:p>
            <a:pPr marL="6350" marR="0" lvl="0" indent="0" algn="l" rtl="0">
              <a:lnSpc>
                <a:spcPct val="107916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Закрепим имидж компании как инновационного партнера, открытого для смелых коллабораций</a:t>
            </a:r>
            <a:endParaRPr/>
          </a:p>
        </p:txBody>
      </p:sp>
      <p:grpSp>
        <p:nvGrpSpPr>
          <p:cNvPr id="283" name="Google Shape;283;p36"/>
          <p:cNvGrpSpPr/>
          <p:nvPr/>
        </p:nvGrpSpPr>
        <p:grpSpPr>
          <a:xfrm>
            <a:off x="10376585" y="329034"/>
            <a:ext cx="1240096" cy="635122"/>
            <a:chOff x="2700336" y="1603538"/>
            <a:chExt cx="6791325" cy="3478214"/>
          </a:xfrm>
        </p:grpSpPr>
        <p:grpSp>
          <p:nvGrpSpPr>
            <p:cNvPr id="284" name="Google Shape;284;p36"/>
            <p:cNvGrpSpPr/>
            <p:nvPr/>
          </p:nvGrpSpPr>
          <p:grpSpPr>
            <a:xfrm>
              <a:off x="3152774" y="2016288"/>
              <a:ext cx="6030912" cy="1725613"/>
              <a:chOff x="3152776" y="2100263"/>
              <a:chExt cx="6030912" cy="1725613"/>
            </a:xfrm>
          </p:grpSpPr>
          <p:sp>
            <p:nvSpPr>
              <p:cNvPr id="285" name="Google Shape;285;p36"/>
              <p:cNvSpPr/>
              <p:nvPr/>
            </p:nvSpPr>
            <p:spPr>
              <a:xfrm>
                <a:off x="3152776" y="2100263"/>
                <a:ext cx="812800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216" h="209" extrusionOk="0">
                    <a:moveTo>
                      <a:pt x="93" y="209"/>
                    </a:moveTo>
                    <a:cubicBezTo>
                      <a:pt x="93" y="181"/>
                      <a:pt x="93" y="181"/>
                      <a:pt x="93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58" y="181"/>
                      <a:pt x="36" y="173"/>
                      <a:pt x="22" y="159"/>
                    </a:cubicBezTo>
                    <a:cubicBezTo>
                      <a:pt x="7" y="144"/>
                      <a:pt x="0" y="124"/>
                      <a:pt x="0" y="101"/>
                    </a:cubicBezTo>
                    <a:cubicBezTo>
                      <a:pt x="0" y="77"/>
                      <a:pt x="7" y="58"/>
                      <a:pt x="22" y="44"/>
                    </a:cubicBezTo>
                    <a:cubicBezTo>
                      <a:pt x="36" y="29"/>
                      <a:pt x="58" y="21"/>
                      <a:pt x="87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21"/>
                      <a:pt x="123" y="21"/>
                      <a:pt x="123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58" y="21"/>
                      <a:pt x="180" y="29"/>
                      <a:pt x="194" y="44"/>
                    </a:cubicBezTo>
                    <a:cubicBezTo>
                      <a:pt x="209" y="58"/>
                      <a:pt x="216" y="77"/>
                      <a:pt x="216" y="101"/>
                    </a:cubicBezTo>
                    <a:cubicBezTo>
                      <a:pt x="216" y="124"/>
                      <a:pt x="209" y="144"/>
                      <a:pt x="194" y="159"/>
                    </a:cubicBezTo>
                    <a:cubicBezTo>
                      <a:pt x="180" y="173"/>
                      <a:pt x="158" y="181"/>
                      <a:pt x="128" y="181"/>
                    </a:cubicBezTo>
                    <a:cubicBezTo>
                      <a:pt x="123" y="181"/>
                      <a:pt x="123" y="181"/>
                      <a:pt x="123" y="181"/>
                    </a:cubicBezTo>
                    <a:cubicBezTo>
                      <a:pt x="123" y="209"/>
                      <a:pt x="123" y="209"/>
                      <a:pt x="123" y="209"/>
                    </a:cubicBezTo>
                    <a:lnTo>
                      <a:pt x="93" y="209"/>
                    </a:lnTo>
                    <a:close/>
                    <a:moveTo>
                      <a:pt x="93" y="152"/>
                    </a:moveTo>
                    <a:cubicBezTo>
                      <a:pt x="93" y="50"/>
                      <a:pt x="93" y="50"/>
                      <a:pt x="93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68" y="50"/>
                      <a:pt x="54" y="55"/>
                      <a:pt x="44" y="64"/>
                    </a:cubicBezTo>
                    <a:cubicBezTo>
                      <a:pt x="35" y="73"/>
                      <a:pt x="30" y="86"/>
                      <a:pt x="30" y="101"/>
                    </a:cubicBezTo>
                    <a:cubicBezTo>
                      <a:pt x="30" y="116"/>
                      <a:pt x="35" y="129"/>
                      <a:pt x="44" y="138"/>
                    </a:cubicBezTo>
                    <a:cubicBezTo>
                      <a:pt x="54" y="147"/>
                      <a:pt x="68" y="152"/>
                      <a:pt x="87" y="152"/>
                    </a:cubicBezTo>
                    <a:lnTo>
                      <a:pt x="93" y="152"/>
                    </a:lnTo>
                    <a:close/>
                    <a:moveTo>
                      <a:pt x="123" y="50"/>
                    </a:move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48" y="152"/>
                      <a:pt x="162" y="147"/>
                      <a:pt x="172" y="138"/>
                    </a:cubicBezTo>
                    <a:cubicBezTo>
                      <a:pt x="181" y="129"/>
                      <a:pt x="186" y="116"/>
                      <a:pt x="186" y="101"/>
                    </a:cubicBezTo>
                    <a:cubicBezTo>
                      <a:pt x="186" y="86"/>
                      <a:pt x="181" y="73"/>
                      <a:pt x="172" y="64"/>
                    </a:cubicBezTo>
                    <a:cubicBezTo>
                      <a:pt x="162" y="55"/>
                      <a:pt x="148" y="50"/>
                      <a:pt x="129" y="50"/>
                    </a:cubicBezTo>
                    <a:lnTo>
                      <a:pt x="123" y="5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86" name="Google Shape;286;p36"/>
              <p:cNvSpPr/>
              <p:nvPr/>
            </p:nvSpPr>
            <p:spPr>
              <a:xfrm>
                <a:off x="4995863" y="2100263"/>
                <a:ext cx="417513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09" extrusionOk="0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61" y="0"/>
                      <a:pt x="76" y="3"/>
                      <a:pt x="87" y="11"/>
                    </a:cubicBezTo>
                    <a:cubicBezTo>
                      <a:pt x="94" y="16"/>
                      <a:pt x="100" y="23"/>
                      <a:pt x="105" y="32"/>
                    </a:cubicBezTo>
                    <a:cubicBezTo>
                      <a:pt x="109" y="41"/>
                      <a:pt x="111" y="51"/>
                      <a:pt x="111" y="60"/>
                    </a:cubicBezTo>
                    <a:cubicBezTo>
                      <a:pt x="111" y="79"/>
                      <a:pt x="105" y="94"/>
                      <a:pt x="92" y="105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09"/>
                      <a:pt x="30" y="209"/>
                      <a:pt x="30" y="209"/>
                    </a:cubicBezTo>
                    <a:cubicBezTo>
                      <a:pt x="0" y="209"/>
                      <a:pt x="0" y="209"/>
                      <a:pt x="0" y="209"/>
                    </a:cubicBezTo>
                    <a:lnTo>
                      <a:pt x="0" y="0"/>
                    </a:lnTo>
                    <a:close/>
                    <a:moveTo>
                      <a:pt x="30" y="28"/>
                    </a:moveTo>
                    <a:cubicBezTo>
                      <a:pt x="30" y="92"/>
                      <a:pt x="30" y="92"/>
                      <a:pt x="3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56" y="92"/>
                      <a:pt x="66" y="89"/>
                      <a:pt x="72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3"/>
                      <a:pt x="81" y="50"/>
                    </a:cubicBezTo>
                    <a:cubicBezTo>
                      <a:pt x="80" y="47"/>
                      <a:pt x="78" y="44"/>
                      <a:pt x="76" y="40"/>
                    </a:cubicBezTo>
                    <a:cubicBezTo>
                      <a:pt x="73" y="37"/>
                      <a:pt x="69" y="34"/>
                      <a:pt x="64" y="32"/>
                    </a:cubicBezTo>
                    <a:cubicBezTo>
                      <a:pt x="58" y="30"/>
                      <a:pt x="51" y="28"/>
                      <a:pt x="43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87" name="Google Shape;287;p36"/>
              <p:cNvSpPr/>
              <p:nvPr/>
            </p:nvSpPr>
            <p:spPr>
              <a:xfrm>
                <a:off x="5495926" y="2100263"/>
                <a:ext cx="627063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97" extrusionOk="0">
                    <a:moveTo>
                      <a:pt x="0" y="0"/>
                    </a:moveTo>
                    <a:lnTo>
                      <a:pt x="88" y="0"/>
                    </a:lnTo>
                    <a:lnTo>
                      <a:pt x="209" y="271"/>
                    </a:lnTo>
                    <a:lnTo>
                      <a:pt x="319" y="0"/>
                    </a:lnTo>
                    <a:lnTo>
                      <a:pt x="395" y="0"/>
                    </a:lnTo>
                    <a:lnTo>
                      <a:pt x="183" y="497"/>
                    </a:lnTo>
                    <a:lnTo>
                      <a:pt x="107" y="497"/>
                    </a:lnTo>
                    <a:lnTo>
                      <a:pt x="169" y="3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88" name="Google Shape;288;p36"/>
              <p:cNvSpPr/>
              <p:nvPr/>
            </p:nvSpPr>
            <p:spPr>
              <a:xfrm>
                <a:off x="4090988" y="2100263"/>
                <a:ext cx="765175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9" extrusionOk="0">
                    <a:moveTo>
                      <a:pt x="29" y="30"/>
                    </a:moveTo>
                    <a:cubicBezTo>
                      <a:pt x="49" y="10"/>
                      <a:pt x="73" y="0"/>
                      <a:pt x="102" y="0"/>
                    </a:cubicBezTo>
                    <a:cubicBezTo>
                      <a:pt x="131" y="0"/>
                      <a:pt x="155" y="10"/>
                      <a:pt x="175" y="30"/>
                    </a:cubicBezTo>
                    <a:cubicBezTo>
                      <a:pt x="194" y="50"/>
                      <a:pt x="203" y="75"/>
                      <a:pt x="203" y="104"/>
                    </a:cubicBezTo>
                    <a:cubicBezTo>
                      <a:pt x="203" y="134"/>
                      <a:pt x="194" y="159"/>
                      <a:pt x="175" y="179"/>
                    </a:cubicBezTo>
                    <a:cubicBezTo>
                      <a:pt x="155" y="199"/>
                      <a:pt x="131" y="209"/>
                      <a:pt x="102" y="209"/>
                    </a:cubicBezTo>
                    <a:cubicBezTo>
                      <a:pt x="73" y="209"/>
                      <a:pt x="49" y="199"/>
                      <a:pt x="29" y="179"/>
                    </a:cubicBezTo>
                    <a:cubicBezTo>
                      <a:pt x="10" y="159"/>
                      <a:pt x="0" y="134"/>
                      <a:pt x="0" y="104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4" y="174"/>
                      <a:pt x="81" y="181"/>
                      <a:pt x="102" y="181"/>
                    </a:cubicBezTo>
                    <a:cubicBezTo>
                      <a:pt x="123" y="181"/>
                      <a:pt x="140" y="174"/>
                      <a:pt x="153" y="160"/>
                    </a:cubicBezTo>
                    <a:cubicBezTo>
                      <a:pt x="167" y="145"/>
                      <a:pt x="174" y="127"/>
                      <a:pt x="174" y="104"/>
                    </a:cubicBezTo>
                    <a:cubicBezTo>
                      <a:pt x="174" y="82"/>
                      <a:pt x="167" y="64"/>
                      <a:pt x="153" y="50"/>
                    </a:cubicBezTo>
                    <a:cubicBezTo>
                      <a:pt x="140" y="35"/>
                      <a:pt x="123" y="28"/>
                      <a:pt x="102" y="28"/>
                    </a:cubicBezTo>
                    <a:cubicBezTo>
                      <a:pt x="81" y="28"/>
                      <a:pt x="64" y="35"/>
                      <a:pt x="50" y="50"/>
                    </a:cubicBezTo>
                    <a:cubicBezTo>
                      <a:pt x="37" y="64"/>
                      <a:pt x="30" y="82"/>
                      <a:pt x="30" y="104"/>
                    </a:cubicBezTo>
                    <a:cubicBezTo>
                      <a:pt x="30" y="127"/>
                      <a:pt x="37" y="145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89" name="Google Shape;289;p36"/>
              <p:cNvSpPr/>
              <p:nvPr/>
            </p:nvSpPr>
            <p:spPr>
              <a:xfrm>
                <a:off x="6107113" y="2100263"/>
                <a:ext cx="825500" cy="788988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97" extrusionOk="0">
                    <a:moveTo>
                      <a:pt x="74" y="497"/>
                    </a:moveTo>
                    <a:lnTo>
                      <a:pt x="0" y="497"/>
                    </a:lnTo>
                    <a:lnTo>
                      <a:pt x="93" y="0"/>
                    </a:lnTo>
                    <a:lnTo>
                      <a:pt x="261" y="352"/>
                    </a:lnTo>
                    <a:lnTo>
                      <a:pt x="428" y="0"/>
                    </a:lnTo>
                    <a:lnTo>
                      <a:pt x="520" y="497"/>
                    </a:lnTo>
                    <a:lnTo>
                      <a:pt x="447" y="497"/>
                    </a:lnTo>
                    <a:lnTo>
                      <a:pt x="399" y="204"/>
                    </a:lnTo>
                    <a:lnTo>
                      <a:pt x="261" y="497"/>
                    </a:lnTo>
                    <a:lnTo>
                      <a:pt x="124" y="204"/>
                    </a:lnTo>
                    <a:lnTo>
                      <a:pt x="74" y="497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90" name="Google Shape;290;p36"/>
              <p:cNvSpPr/>
              <p:nvPr/>
            </p:nvSpPr>
            <p:spPr>
              <a:xfrm>
                <a:off x="3152776" y="3032126"/>
                <a:ext cx="68897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210" extrusionOk="0">
                    <a:moveTo>
                      <a:pt x="3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167"/>
                      <a:pt x="161" y="167"/>
                      <a:pt x="161" y="167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210"/>
                      <a:pt x="183" y="210"/>
                      <a:pt x="183" y="210"/>
                    </a:cubicBezTo>
                    <a:cubicBezTo>
                      <a:pt x="155" y="210"/>
                      <a:pt x="155" y="210"/>
                      <a:pt x="155" y="210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210"/>
                      <a:pt x="28" y="210"/>
                      <a:pt x="28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6" y="167"/>
                      <a:pt x="12" y="164"/>
                      <a:pt x="18" y="159"/>
                    </a:cubicBezTo>
                    <a:cubicBezTo>
                      <a:pt x="23" y="154"/>
                      <a:pt x="28" y="146"/>
                      <a:pt x="31" y="138"/>
                    </a:cubicBezTo>
                    <a:cubicBezTo>
                      <a:pt x="36" y="125"/>
                      <a:pt x="38" y="80"/>
                      <a:pt x="38" y="57"/>
                    </a:cubicBezTo>
                    <a:lnTo>
                      <a:pt x="38" y="0"/>
                    </a:lnTo>
                    <a:close/>
                    <a:moveTo>
                      <a:pt x="68" y="30"/>
                    </a:move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3"/>
                      <a:pt x="66" y="129"/>
                      <a:pt x="61" y="141"/>
                    </a:cubicBezTo>
                    <a:cubicBezTo>
                      <a:pt x="58" y="150"/>
                      <a:pt x="53" y="160"/>
                      <a:pt x="46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68" y="3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91" name="Google Shape;291;p36"/>
              <p:cNvSpPr/>
              <p:nvPr/>
            </p:nvSpPr>
            <p:spPr>
              <a:xfrm>
                <a:off x="4821238" y="3032126"/>
                <a:ext cx="4191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10" extrusionOk="0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62" y="0"/>
                      <a:pt x="76" y="4"/>
                      <a:pt x="87" y="11"/>
                    </a:cubicBezTo>
                    <a:cubicBezTo>
                      <a:pt x="95" y="17"/>
                      <a:pt x="101" y="24"/>
                      <a:pt x="105" y="33"/>
                    </a:cubicBezTo>
                    <a:cubicBezTo>
                      <a:pt x="109" y="42"/>
                      <a:pt x="111" y="51"/>
                      <a:pt x="111" y="61"/>
                    </a:cubicBezTo>
                    <a:cubicBezTo>
                      <a:pt x="111" y="79"/>
                      <a:pt x="105" y="94"/>
                      <a:pt x="92" y="106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10"/>
                      <a:pt x="30" y="210"/>
                      <a:pt x="30" y="210"/>
                    </a:cubicBezTo>
                    <a:cubicBezTo>
                      <a:pt x="0" y="210"/>
                      <a:pt x="0" y="210"/>
                      <a:pt x="0" y="210"/>
                    </a:cubicBezTo>
                    <a:lnTo>
                      <a:pt x="0" y="0"/>
                    </a:lnTo>
                    <a:close/>
                    <a:moveTo>
                      <a:pt x="30" y="29"/>
                    </a:moveTo>
                    <a:cubicBezTo>
                      <a:pt x="30" y="93"/>
                      <a:pt x="30" y="93"/>
                      <a:pt x="30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57" y="93"/>
                      <a:pt x="66" y="90"/>
                      <a:pt x="73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4"/>
                      <a:pt x="81" y="51"/>
                    </a:cubicBezTo>
                    <a:cubicBezTo>
                      <a:pt x="80" y="48"/>
                      <a:pt x="78" y="44"/>
                      <a:pt x="76" y="41"/>
                    </a:cubicBezTo>
                    <a:cubicBezTo>
                      <a:pt x="73" y="37"/>
                      <a:pt x="70" y="34"/>
                      <a:pt x="64" y="32"/>
                    </a:cubicBezTo>
                    <a:cubicBezTo>
                      <a:pt x="59" y="30"/>
                      <a:pt x="52" y="29"/>
                      <a:pt x="44" y="29"/>
                    </a:cubicBezTo>
                    <a:lnTo>
                      <a:pt x="30" y="29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92" name="Google Shape;292;p36"/>
              <p:cNvSpPr/>
              <p:nvPr/>
            </p:nvSpPr>
            <p:spPr>
              <a:xfrm>
                <a:off x="6115051" y="3032126"/>
                <a:ext cx="93027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00" extrusionOk="0">
                    <a:moveTo>
                      <a:pt x="259" y="0"/>
                    </a:moveTo>
                    <a:lnTo>
                      <a:pt x="330" y="0"/>
                    </a:lnTo>
                    <a:lnTo>
                      <a:pt x="330" y="205"/>
                    </a:lnTo>
                    <a:lnTo>
                      <a:pt x="496" y="0"/>
                    </a:lnTo>
                    <a:lnTo>
                      <a:pt x="582" y="0"/>
                    </a:lnTo>
                    <a:lnTo>
                      <a:pt x="389" y="233"/>
                    </a:lnTo>
                    <a:lnTo>
                      <a:pt x="586" y="500"/>
                    </a:lnTo>
                    <a:lnTo>
                      <a:pt x="544" y="500"/>
                    </a:lnTo>
                    <a:lnTo>
                      <a:pt x="499" y="500"/>
                    </a:lnTo>
                    <a:lnTo>
                      <a:pt x="342" y="281"/>
                    </a:lnTo>
                    <a:lnTo>
                      <a:pt x="330" y="295"/>
                    </a:lnTo>
                    <a:lnTo>
                      <a:pt x="330" y="500"/>
                    </a:lnTo>
                    <a:lnTo>
                      <a:pt x="259" y="500"/>
                    </a:lnTo>
                    <a:lnTo>
                      <a:pt x="259" y="295"/>
                    </a:lnTo>
                    <a:lnTo>
                      <a:pt x="247" y="281"/>
                    </a:lnTo>
                    <a:lnTo>
                      <a:pt x="90" y="500"/>
                    </a:lnTo>
                    <a:lnTo>
                      <a:pt x="0" y="500"/>
                    </a:lnTo>
                    <a:lnTo>
                      <a:pt x="197" y="233"/>
                    </a:lnTo>
                    <a:lnTo>
                      <a:pt x="5" y="0"/>
                    </a:lnTo>
                    <a:lnTo>
                      <a:pt x="93" y="0"/>
                    </a:lnTo>
                    <a:lnTo>
                      <a:pt x="259" y="20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93" name="Google Shape;293;p36"/>
              <p:cNvSpPr/>
              <p:nvPr/>
            </p:nvSpPr>
            <p:spPr>
              <a:xfrm>
                <a:off x="7140576" y="3032126"/>
                <a:ext cx="542925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00" extrusionOk="0">
                    <a:moveTo>
                      <a:pt x="71" y="0"/>
                    </a:moveTo>
                    <a:lnTo>
                      <a:pt x="71" y="202"/>
                    </a:lnTo>
                    <a:lnTo>
                      <a:pt x="270" y="202"/>
                    </a:lnTo>
                    <a:lnTo>
                      <a:pt x="270" y="0"/>
                    </a:lnTo>
                    <a:lnTo>
                      <a:pt x="342" y="0"/>
                    </a:lnTo>
                    <a:lnTo>
                      <a:pt x="342" y="500"/>
                    </a:lnTo>
                    <a:lnTo>
                      <a:pt x="270" y="500"/>
                    </a:lnTo>
                    <a:lnTo>
                      <a:pt x="270" y="271"/>
                    </a:lnTo>
                    <a:lnTo>
                      <a:pt x="71" y="271"/>
                    </a:lnTo>
                    <a:lnTo>
                      <a:pt x="71" y="500"/>
                    </a:lnTo>
                    <a:lnTo>
                      <a:pt x="0" y="500"/>
                    </a:lnTo>
                    <a:lnTo>
                      <a:pt x="0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94" name="Google Shape;294;p36"/>
              <p:cNvSpPr/>
              <p:nvPr/>
            </p:nvSpPr>
            <p:spPr>
              <a:xfrm>
                <a:off x="7864476" y="3032126"/>
                <a:ext cx="639763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10" extrusionOk="0">
                    <a:moveTo>
                      <a:pt x="0" y="2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73" y="88"/>
                      <a:pt x="89" y="93"/>
                      <a:pt x="101" y="104"/>
                    </a:cubicBezTo>
                    <a:cubicBezTo>
                      <a:pt x="114" y="115"/>
                      <a:pt x="120" y="130"/>
                      <a:pt x="120" y="149"/>
                    </a:cubicBezTo>
                    <a:cubicBezTo>
                      <a:pt x="120" y="159"/>
                      <a:pt x="118" y="168"/>
                      <a:pt x="113" y="177"/>
                    </a:cubicBezTo>
                    <a:cubicBezTo>
                      <a:pt x="109" y="186"/>
                      <a:pt x="103" y="193"/>
                      <a:pt x="95" y="199"/>
                    </a:cubicBezTo>
                    <a:cubicBezTo>
                      <a:pt x="85" y="206"/>
                      <a:pt x="70" y="210"/>
                      <a:pt x="52" y="210"/>
                    </a:cubicBezTo>
                    <a:lnTo>
                      <a:pt x="0" y="210"/>
                    </a:lnTo>
                    <a:close/>
                    <a:moveTo>
                      <a:pt x="30" y="117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77" y="180"/>
                      <a:pt x="90" y="170"/>
                      <a:pt x="90" y="149"/>
                    </a:cubicBezTo>
                    <a:cubicBezTo>
                      <a:pt x="90" y="140"/>
                      <a:pt x="87" y="133"/>
                      <a:pt x="81" y="127"/>
                    </a:cubicBezTo>
                    <a:cubicBezTo>
                      <a:pt x="76" y="120"/>
                      <a:pt x="66" y="117"/>
                      <a:pt x="51" y="117"/>
                    </a:cubicBezTo>
                    <a:lnTo>
                      <a:pt x="30" y="117"/>
                    </a:lnTo>
                    <a:close/>
                    <a:moveTo>
                      <a:pt x="140" y="0"/>
                    </a:moveTo>
                    <a:cubicBezTo>
                      <a:pt x="170" y="0"/>
                      <a:pt x="170" y="0"/>
                      <a:pt x="170" y="0"/>
                    </a:cubicBezTo>
                    <a:cubicBezTo>
                      <a:pt x="170" y="210"/>
                      <a:pt x="170" y="210"/>
                      <a:pt x="170" y="210"/>
                    </a:cubicBezTo>
                    <a:cubicBezTo>
                      <a:pt x="140" y="210"/>
                      <a:pt x="140" y="210"/>
                      <a:pt x="140" y="210"/>
                    </a:cubicBez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95" name="Google Shape;295;p36"/>
              <p:cNvSpPr/>
              <p:nvPr/>
            </p:nvSpPr>
            <p:spPr>
              <a:xfrm>
                <a:off x="3924301" y="3032126"/>
                <a:ext cx="7620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0" extrusionOk="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6" y="64"/>
                      <a:pt x="30" y="83"/>
                      <a:pt x="30" y="105"/>
                    </a:cubicBezTo>
                    <a:cubicBezTo>
                      <a:pt x="30" y="127"/>
                      <a:pt x="36" y="146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96" name="Google Shape;296;p36"/>
              <p:cNvSpPr/>
              <p:nvPr/>
            </p:nvSpPr>
            <p:spPr>
              <a:xfrm>
                <a:off x="5327651" y="3032126"/>
                <a:ext cx="760413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10" extrusionOk="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7" y="64"/>
                      <a:pt x="30" y="83"/>
                      <a:pt x="30" y="105"/>
                    </a:cubicBezTo>
                    <a:cubicBezTo>
                      <a:pt x="30" y="127"/>
                      <a:pt x="37" y="146"/>
                      <a:pt x="50" y="160"/>
                    </a:cubicBezTo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97" name="Google Shape;297;p36"/>
              <p:cNvSpPr/>
              <p:nvPr/>
            </p:nvSpPr>
            <p:spPr>
              <a:xfrm>
                <a:off x="8599488" y="3032126"/>
                <a:ext cx="58420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00" extrusionOk="0">
                    <a:moveTo>
                      <a:pt x="368" y="500"/>
                    </a:moveTo>
                    <a:lnTo>
                      <a:pt x="223" y="243"/>
                    </a:lnTo>
                    <a:lnTo>
                      <a:pt x="356" y="0"/>
                    </a:lnTo>
                    <a:lnTo>
                      <a:pt x="277" y="0"/>
                    </a:lnTo>
                    <a:lnTo>
                      <a:pt x="185" y="174"/>
                    </a:lnTo>
                    <a:lnTo>
                      <a:pt x="92" y="0"/>
                    </a:lnTo>
                    <a:lnTo>
                      <a:pt x="14" y="0"/>
                    </a:lnTo>
                    <a:lnTo>
                      <a:pt x="147" y="243"/>
                    </a:lnTo>
                    <a:lnTo>
                      <a:pt x="0" y="500"/>
                    </a:lnTo>
                    <a:lnTo>
                      <a:pt x="80" y="500"/>
                    </a:lnTo>
                    <a:lnTo>
                      <a:pt x="185" y="309"/>
                    </a:lnTo>
                    <a:lnTo>
                      <a:pt x="289" y="500"/>
                    </a:lnTo>
                    <a:lnTo>
                      <a:pt x="368" y="500"/>
                    </a:lnTo>
                    <a:close/>
                  </a:path>
                </a:pathLst>
              </a:custGeom>
              <a:solidFill>
                <a:srgbClr val="001C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298" name="Google Shape;298;p36"/>
            <p:cNvGrpSpPr/>
            <p:nvPr/>
          </p:nvGrpSpPr>
          <p:grpSpPr>
            <a:xfrm>
              <a:off x="2700336" y="1603538"/>
              <a:ext cx="6791325" cy="3478214"/>
              <a:chOff x="2700338" y="1687513"/>
              <a:chExt cx="6791325" cy="3478214"/>
            </a:xfrm>
          </p:grpSpPr>
          <p:sp>
            <p:nvSpPr>
              <p:cNvPr id="299" name="Google Shape;299;p36"/>
              <p:cNvSpPr/>
              <p:nvPr/>
            </p:nvSpPr>
            <p:spPr>
              <a:xfrm>
                <a:off x="2700338" y="1687513"/>
                <a:ext cx="6034089" cy="3478214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921" extrusionOk="0">
                    <a:moveTo>
                      <a:pt x="1536" y="93"/>
                    </a:moveTo>
                    <a:cubicBezTo>
                      <a:pt x="1530" y="86"/>
                      <a:pt x="1533" y="89"/>
                      <a:pt x="1527" y="83"/>
                    </a:cubicBezTo>
                    <a:cubicBezTo>
                      <a:pt x="1519" y="77"/>
                      <a:pt x="1502" y="61"/>
                      <a:pt x="1494" y="55"/>
                    </a:cubicBezTo>
                    <a:cubicBezTo>
                      <a:pt x="1448" y="20"/>
                      <a:pt x="1389" y="0"/>
                      <a:pt x="1325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123" y="0"/>
                      <a:pt x="0" y="118"/>
                      <a:pt x="0" y="264"/>
                    </a:cubicBezTo>
                    <a:cubicBezTo>
                      <a:pt x="0" y="656"/>
                      <a:pt x="0" y="656"/>
                      <a:pt x="0" y="656"/>
                    </a:cubicBezTo>
                    <a:cubicBezTo>
                      <a:pt x="0" y="802"/>
                      <a:pt x="123" y="921"/>
                      <a:pt x="276" y="921"/>
                    </a:cubicBezTo>
                    <a:cubicBezTo>
                      <a:pt x="1325" y="921"/>
                      <a:pt x="1325" y="921"/>
                      <a:pt x="1325" y="921"/>
                    </a:cubicBezTo>
                    <a:cubicBezTo>
                      <a:pt x="1390" y="921"/>
                      <a:pt x="1450" y="900"/>
                      <a:pt x="1497" y="864"/>
                    </a:cubicBezTo>
                    <a:cubicBezTo>
                      <a:pt x="1446" y="864"/>
                      <a:pt x="1446" y="864"/>
                      <a:pt x="1446" y="864"/>
                    </a:cubicBezTo>
                    <a:cubicBezTo>
                      <a:pt x="1410" y="883"/>
                      <a:pt x="1369" y="894"/>
                      <a:pt x="1325" y="894"/>
                    </a:cubicBezTo>
                    <a:cubicBezTo>
                      <a:pt x="276" y="894"/>
                      <a:pt x="276" y="894"/>
                      <a:pt x="276" y="894"/>
                    </a:cubicBezTo>
                    <a:cubicBezTo>
                      <a:pt x="139" y="894"/>
                      <a:pt x="28" y="788"/>
                      <a:pt x="28" y="656"/>
                    </a:cubicBezTo>
                    <a:cubicBezTo>
                      <a:pt x="28" y="264"/>
                      <a:pt x="28" y="264"/>
                      <a:pt x="28" y="264"/>
                    </a:cubicBezTo>
                    <a:cubicBezTo>
                      <a:pt x="28" y="133"/>
                      <a:pt x="139" y="27"/>
                      <a:pt x="276" y="27"/>
                    </a:cubicBezTo>
                    <a:cubicBezTo>
                      <a:pt x="1325" y="27"/>
                      <a:pt x="1325" y="27"/>
                      <a:pt x="1325" y="27"/>
                    </a:cubicBezTo>
                    <a:cubicBezTo>
                      <a:pt x="1382" y="27"/>
                      <a:pt x="1434" y="45"/>
                      <a:pt x="1476" y="76"/>
                    </a:cubicBezTo>
                    <a:cubicBezTo>
                      <a:pt x="1479" y="78"/>
                      <a:pt x="1483" y="81"/>
                      <a:pt x="1486" y="83"/>
                    </a:cubicBezTo>
                    <a:cubicBezTo>
                      <a:pt x="1490" y="86"/>
                      <a:pt x="1493" y="90"/>
                      <a:pt x="1497" y="93"/>
                    </a:cubicBezTo>
                    <a:cubicBezTo>
                      <a:pt x="1544" y="136"/>
                      <a:pt x="1573" y="197"/>
                      <a:pt x="1573" y="264"/>
                    </a:cubicBezTo>
                    <a:cubicBezTo>
                      <a:pt x="1573" y="301"/>
                      <a:pt x="1573" y="301"/>
                      <a:pt x="1573" y="301"/>
                    </a:cubicBezTo>
                    <a:cubicBezTo>
                      <a:pt x="1601" y="301"/>
                      <a:pt x="1601" y="301"/>
                      <a:pt x="1601" y="301"/>
                    </a:cubicBezTo>
                    <a:cubicBezTo>
                      <a:pt x="1601" y="264"/>
                      <a:pt x="1601" y="264"/>
                      <a:pt x="1601" y="264"/>
                    </a:cubicBezTo>
                    <a:cubicBezTo>
                      <a:pt x="1601" y="199"/>
                      <a:pt x="1577" y="139"/>
                      <a:pt x="1536" y="93"/>
                    </a:cubicBezTo>
                  </a:path>
                </a:pathLst>
              </a:custGeom>
              <a:solidFill>
                <a:srgbClr val="EF602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300" name="Google Shape;300;p36"/>
              <p:cNvGrpSpPr/>
              <p:nvPr/>
            </p:nvGrpSpPr>
            <p:grpSpPr>
              <a:xfrm>
                <a:off x="3152776" y="3965576"/>
                <a:ext cx="6338887" cy="792163"/>
                <a:chOff x="3152776" y="3965576"/>
                <a:chExt cx="6338887" cy="792163"/>
              </a:xfrm>
            </p:grpSpPr>
            <p:sp>
              <p:nvSpPr>
                <p:cNvPr id="301" name="Google Shape;301;p36"/>
                <p:cNvSpPr/>
                <p:nvPr/>
              </p:nvSpPr>
              <p:spPr>
                <a:xfrm>
                  <a:off x="3152776" y="3965576"/>
                  <a:ext cx="620713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499" extrusionOk="0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91" y="0"/>
                      </a:lnTo>
                      <a:lnTo>
                        <a:pt x="391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02" name="Google Shape;302;p36"/>
                <p:cNvSpPr/>
                <p:nvPr/>
              </p:nvSpPr>
              <p:spPr>
                <a:xfrm>
                  <a:off x="3951288" y="3965576"/>
                  <a:ext cx="55403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499" extrusionOk="0">
                      <a:moveTo>
                        <a:pt x="74" y="0"/>
                      </a:moveTo>
                      <a:lnTo>
                        <a:pt x="74" y="202"/>
                      </a:lnTo>
                      <a:lnTo>
                        <a:pt x="275" y="202"/>
                      </a:lnTo>
                      <a:lnTo>
                        <a:pt x="275" y="0"/>
                      </a:lnTo>
                      <a:lnTo>
                        <a:pt x="349" y="0"/>
                      </a:lnTo>
                      <a:lnTo>
                        <a:pt x="349" y="499"/>
                      </a:lnTo>
                      <a:lnTo>
                        <a:pt x="275" y="499"/>
                      </a:lnTo>
                      <a:lnTo>
                        <a:pt x="275" y="273"/>
                      </a:lnTo>
                      <a:lnTo>
                        <a:pt x="74" y="273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03" name="Google Shape;303;p36"/>
                <p:cNvSpPr/>
                <p:nvPr/>
              </p:nvSpPr>
              <p:spPr>
                <a:xfrm>
                  <a:off x="4686301" y="3965576"/>
                  <a:ext cx="61753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499" extrusionOk="0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89" y="0"/>
                      </a:lnTo>
                      <a:lnTo>
                        <a:pt x="389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04" name="Google Shape;304;p36"/>
                <p:cNvSpPr/>
                <p:nvPr/>
              </p:nvSpPr>
              <p:spPr>
                <a:xfrm>
                  <a:off x="5484813" y="3968751"/>
                  <a:ext cx="638175" cy="78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97" extrusionOk="0">
                      <a:moveTo>
                        <a:pt x="0" y="466"/>
                      </a:move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74" y="395"/>
                      </a:lnTo>
                      <a:lnTo>
                        <a:pt x="269" y="395"/>
                      </a:lnTo>
                      <a:lnTo>
                        <a:pt x="269" y="0"/>
                      </a:lnTo>
                      <a:lnTo>
                        <a:pt x="340" y="0"/>
                      </a:lnTo>
                      <a:lnTo>
                        <a:pt x="340" y="395"/>
                      </a:lnTo>
                      <a:lnTo>
                        <a:pt x="402" y="395"/>
                      </a:lnTo>
                      <a:lnTo>
                        <a:pt x="402" y="497"/>
                      </a:lnTo>
                      <a:lnTo>
                        <a:pt x="333" y="497"/>
                      </a:lnTo>
                      <a:lnTo>
                        <a:pt x="333" y="466"/>
                      </a:lnTo>
                      <a:lnTo>
                        <a:pt x="0" y="466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05" name="Google Shape;305;p36"/>
                <p:cNvSpPr/>
                <p:nvPr/>
              </p:nvSpPr>
              <p:spPr>
                <a:xfrm>
                  <a:off x="6249988" y="3965576"/>
                  <a:ext cx="622300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499" extrusionOk="0">
                      <a:moveTo>
                        <a:pt x="319" y="499"/>
                      </a:moveTo>
                      <a:lnTo>
                        <a:pt x="319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19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06" name="Google Shape;306;p36"/>
                <p:cNvSpPr/>
                <p:nvPr/>
              </p:nvSpPr>
              <p:spPr>
                <a:xfrm>
                  <a:off x="7672388" y="3965576"/>
                  <a:ext cx="458788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499" extrusionOk="0">
                      <a:moveTo>
                        <a:pt x="289" y="71"/>
                      </a:moveTo>
                      <a:lnTo>
                        <a:pt x="182" y="71"/>
                      </a:lnTo>
                      <a:lnTo>
                        <a:pt x="182" y="499"/>
                      </a:lnTo>
                      <a:lnTo>
                        <a:pt x="109" y="499"/>
                      </a:lnTo>
                      <a:lnTo>
                        <a:pt x="109" y="71"/>
                      </a:ln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289" y="0"/>
                      </a:lnTo>
                      <a:lnTo>
                        <a:pt x="289" y="71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07" name="Google Shape;307;p36"/>
                <p:cNvSpPr/>
                <p:nvPr/>
              </p:nvSpPr>
              <p:spPr>
                <a:xfrm>
                  <a:off x="8248651" y="3965576"/>
                  <a:ext cx="622300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499" extrusionOk="0">
                      <a:moveTo>
                        <a:pt x="320" y="499"/>
                      </a:moveTo>
                      <a:lnTo>
                        <a:pt x="320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20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08" name="Google Shape;308;p36"/>
                <p:cNvSpPr/>
                <p:nvPr/>
              </p:nvSpPr>
              <p:spPr>
                <a:xfrm>
                  <a:off x="9043988" y="3965576"/>
                  <a:ext cx="447675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210" extrusionOk="0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4" y="0"/>
                        <a:pt x="55" y="2"/>
                        <a:pt x="63" y="4"/>
                      </a:cubicBezTo>
                      <a:cubicBezTo>
                        <a:pt x="72" y="6"/>
                        <a:pt x="79" y="10"/>
                        <a:pt x="85" y="16"/>
                      </a:cubicBezTo>
                      <a:cubicBezTo>
                        <a:pt x="96" y="27"/>
                        <a:pt x="101" y="40"/>
                        <a:pt x="101" y="57"/>
                      </a:cubicBezTo>
                      <a:cubicBezTo>
                        <a:pt x="101" y="67"/>
                        <a:pt x="99" y="75"/>
                        <a:pt x="95" y="81"/>
                      </a:cubicBezTo>
                      <a:cubicBezTo>
                        <a:pt x="92" y="87"/>
                        <a:pt x="84" y="92"/>
                        <a:pt x="77" y="95"/>
                      </a:cubicBezTo>
                      <a:cubicBezTo>
                        <a:pt x="88" y="98"/>
                        <a:pt x="99" y="108"/>
                        <a:pt x="106" y="115"/>
                      </a:cubicBezTo>
                      <a:cubicBezTo>
                        <a:pt x="115" y="125"/>
                        <a:pt x="119" y="137"/>
                        <a:pt x="119" y="154"/>
                      </a:cubicBezTo>
                      <a:cubicBezTo>
                        <a:pt x="119" y="169"/>
                        <a:pt x="115" y="181"/>
                        <a:pt x="106" y="190"/>
                      </a:cubicBezTo>
                      <a:cubicBezTo>
                        <a:pt x="94" y="204"/>
                        <a:pt x="75" y="210"/>
                        <a:pt x="50" y="210"/>
                      </a:cubicBezTo>
                      <a:cubicBezTo>
                        <a:pt x="0" y="210"/>
                        <a:pt x="0" y="210"/>
                        <a:pt x="0" y="210"/>
                      </a:cubicBezTo>
                      <a:lnTo>
                        <a:pt x="0" y="0"/>
                      </a:lnTo>
                      <a:close/>
                      <a:moveTo>
                        <a:pt x="31" y="30"/>
                      </a:moveTo>
                      <a:cubicBezTo>
                        <a:pt x="31" y="89"/>
                        <a:pt x="31" y="89"/>
                        <a:pt x="31" y="89"/>
                      </a:cubicBezTo>
                      <a:cubicBezTo>
                        <a:pt x="40" y="89"/>
                        <a:pt x="40" y="89"/>
                        <a:pt x="40" y="89"/>
                      </a:cubicBezTo>
                      <a:cubicBezTo>
                        <a:pt x="51" y="89"/>
                        <a:pt x="59" y="86"/>
                        <a:pt x="65" y="81"/>
                      </a:cubicBezTo>
                      <a:cubicBezTo>
                        <a:pt x="70" y="75"/>
                        <a:pt x="72" y="68"/>
                        <a:pt x="72" y="57"/>
                      </a:cubicBezTo>
                      <a:cubicBezTo>
                        <a:pt x="72" y="49"/>
                        <a:pt x="70" y="42"/>
                        <a:pt x="65" y="38"/>
                      </a:cubicBezTo>
                      <a:cubicBezTo>
                        <a:pt x="60" y="32"/>
                        <a:pt x="52" y="30"/>
                        <a:pt x="41" y="30"/>
                      </a:cubicBezTo>
                      <a:lnTo>
                        <a:pt x="31" y="30"/>
                      </a:lnTo>
                      <a:close/>
                      <a:moveTo>
                        <a:pt x="31" y="120"/>
                      </a:moveTo>
                      <a:cubicBezTo>
                        <a:pt x="31" y="181"/>
                        <a:pt x="31" y="181"/>
                        <a:pt x="31" y="181"/>
                      </a:cubicBezTo>
                      <a:cubicBezTo>
                        <a:pt x="49" y="181"/>
                        <a:pt x="49" y="181"/>
                        <a:pt x="49" y="181"/>
                      </a:cubicBezTo>
                      <a:cubicBezTo>
                        <a:pt x="63" y="181"/>
                        <a:pt x="73" y="178"/>
                        <a:pt x="79" y="173"/>
                      </a:cubicBezTo>
                      <a:cubicBezTo>
                        <a:pt x="86" y="168"/>
                        <a:pt x="89" y="160"/>
                        <a:pt x="89" y="150"/>
                      </a:cubicBezTo>
                      <a:cubicBezTo>
                        <a:pt x="89" y="141"/>
                        <a:pt x="87" y="134"/>
                        <a:pt x="81" y="129"/>
                      </a:cubicBezTo>
                      <a:cubicBezTo>
                        <a:pt x="75" y="123"/>
                        <a:pt x="65" y="120"/>
                        <a:pt x="50" y="120"/>
                      </a:cubicBezTo>
                      <a:lnTo>
                        <a:pt x="31" y="12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09" name="Google Shape;309;p36"/>
                <p:cNvSpPr/>
                <p:nvPr/>
              </p:nvSpPr>
              <p:spPr>
                <a:xfrm>
                  <a:off x="6970713" y="3965576"/>
                  <a:ext cx="727075" cy="7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" h="499" extrusionOk="0">
                      <a:moveTo>
                        <a:pt x="0" y="499"/>
                      </a:moveTo>
                      <a:lnTo>
                        <a:pt x="235" y="0"/>
                      </a:lnTo>
                      <a:lnTo>
                        <a:pt x="458" y="499"/>
                      </a:lnTo>
                      <a:lnTo>
                        <a:pt x="382" y="499"/>
                      </a:lnTo>
                      <a:lnTo>
                        <a:pt x="330" y="380"/>
                      </a:lnTo>
                      <a:lnTo>
                        <a:pt x="131" y="380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close/>
                      <a:moveTo>
                        <a:pt x="233" y="164"/>
                      </a:moveTo>
                      <a:lnTo>
                        <a:pt x="164" y="309"/>
                      </a:lnTo>
                      <a:lnTo>
                        <a:pt x="297" y="309"/>
                      </a:lnTo>
                      <a:lnTo>
                        <a:pt x="233" y="164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</p:grpSp>
      <p:cxnSp>
        <p:nvCxnSpPr>
          <p:cNvPr id="310" name="Google Shape;310;p36"/>
          <p:cNvCxnSpPr/>
          <p:nvPr/>
        </p:nvCxnSpPr>
        <p:spPr>
          <a:xfrm>
            <a:off x="550863" y="948885"/>
            <a:ext cx="9629700" cy="0"/>
          </a:xfrm>
          <a:prstGeom prst="straightConnector1">
            <a:avLst/>
          </a:prstGeom>
          <a:noFill/>
          <a:ln w="19050" cap="flat" cmpd="sng">
            <a:solidFill>
              <a:srgbClr val="EE7D3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1" name="Google Shape;311;p36"/>
          <p:cNvSpPr txBox="1"/>
          <p:nvPr/>
        </p:nvSpPr>
        <p:spPr>
          <a:xfrm>
            <a:off x="545933" y="439485"/>
            <a:ext cx="9629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C74"/>
              </a:buClr>
              <a:buSzPts val="3600"/>
              <a:buFont typeface="Century Gothic"/>
              <a:buNone/>
            </a:pPr>
            <a:r>
              <a:rPr lang="ru-RU" sz="2800" b="1" i="0" u="none" strike="noStrike" cap="none">
                <a:solidFill>
                  <a:srgbClr val="001C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NATCAR – ожидаемые эффекты от реализации</a:t>
            </a:r>
            <a:endParaRPr/>
          </a:p>
        </p:txBody>
      </p:sp>
      <p:grpSp>
        <p:nvGrpSpPr>
          <p:cNvPr id="312" name="Google Shape;312;p36"/>
          <p:cNvGrpSpPr/>
          <p:nvPr/>
        </p:nvGrpSpPr>
        <p:grpSpPr>
          <a:xfrm>
            <a:off x="0" y="6035040"/>
            <a:ext cx="12192000" cy="822900"/>
            <a:chOff x="0" y="6035040"/>
            <a:chExt cx="12192000" cy="822900"/>
          </a:xfrm>
        </p:grpSpPr>
        <p:sp>
          <p:nvSpPr>
            <p:cNvPr id="313" name="Google Shape;313;p36"/>
            <p:cNvSpPr/>
            <p:nvPr/>
          </p:nvSpPr>
          <p:spPr>
            <a:xfrm>
              <a:off x="0" y="6035040"/>
              <a:ext cx="12192000" cy="822900"/>
            </a:xfrm>
            <a:prstGeom prst="rect">
              <a:avLst/>
            </a:prstGeom>
            <a:solidFill>
              <a:srgbClr val="001B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4" name="Google Shape;314;p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62587" y="6342018"/>
              <a:ext cx="1612899" cy="253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22429" y="6324158"/>
              <a:ext cx="1311021" cy="2447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7"/>
          <p:cNvPicPr preferRelativeResize="0"/>
          <p:nvPr/>
        </p:nvPicPr>
        <p:blipFill rotWithShape="1">
          <a:blip r:embed="rId3">
            <a:alphaModFix/>
          </a:blip>
          <a:srcRect l="4493" t="4258" r="1300" b="14789"/>
          <a:stretch/>
        </p:blipFill>
        <p:spPr>
          <a:xfrm>
            <a:off x="6096000" y="3409414"/>
            <a:ext cx="6096000" cy="3440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 descr="Picture background"/>
          <p:cNvPicPr preferRelativeResize="0"/>
          <p:nvPr/>
        </p:nvPicPr>
        <p:blipFill rotWithShape="1">
          <a:blip r:embed="rId4">
            <a:alphaModFix/>
          </a:blip>
          <a:srcRect t="11205" r="1710"/>
          <a:stretch/>
        </p:blipFill>
        <p:spPr>
          <a:xfrm>
            <a:off x="-30354" y="7937"/>
            <a:ext cx="6126352" cy="342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 descr="Picture background"/>
          <p:cNvPicPr preferRelativeResize="0"/>
          <p:nvPr/>
        </p:nvPicPr>
        <p:blipFill rotWithShape="1">
          <a:blip r:embed="rId5">
            <a:alphaModFix/>
          </a:blip>
          <a:srcRect t="7557" b="8281"/>
          <a:stretch/>
        </p:blipFill>
        <p:spPr>
          <a:xfrm>
            <a:off x="6000" y="3437161"/>
            <a:ext cx="6095999" cy="342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7" descr="Picture background"/>
          <p:cNvPicPr preferRelativeResize="0"/>
          <p:nvPr/>
        </p:nvPicPr>
        <p:blipFill rotWithShape="1">
          <a:blip r:embed="rId6">
            <a:alphaModFix/>
          </a:blip>
          <a:srcRect t="9843" r="17039" b="7648"/>
          <a:stretch/>
        </p:blipFill>
        <p:spPr>
          <a:xfrm>
            <a:off x="6096000" y="7937"/>
            <a:ext cx="6096001" cy="341290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7" descr="Picture background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7"/>
          <p:cNvSpPr/>
          <p:nvPr/>
        </p:nvSpPr>
        <p:spPr>
          <a:xfrm>
            <a:off x="4264573" y="98694"/>
            <a:ext cx="1765800" cy="846000"/>
          </a:xfrm>
          <a:prstGeom prst="roundRect">
            <a:avLst>
              <a:gd name="adj" fmla="val 7233"/>
            </a:avLst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wrap="square" lIns="72000" tIns="72000" rIns="720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Тула, творческий индустриальный кластер «Октава»</a:t>
            </a:r>
            <a:endParaRPr/>
          </a:p>
        </p:txBody>
      </p:sp>
      <p:sp>
        <p:nvSpPr>
          <p:cNvPr id="326" name="Google Shape;326;p37"/>
          <p:cNvSpPr/>
          <p:nvPr/>
        </p:nvSpPr>
        <p:spPr>
          <a:xfrm>
            <a:off x="9849348" y="2886376"/>
            <a:ext cx="2271000" cy="1068900"/>
          </a:xfrm>
          <a:prstGeom prst="roundRect">
            <a:avLst>
              <a:gd name="adj" fmla="val 7233"/>
            </a:avLst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wrap="square" lIns="108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Нижегородская область, город Выкса, завод ОМК</a:t>
            </a:r>
            <a:endParaRPr/>
          </a:p>
        </p:txBody>
      </p:sp>
      <p:sp>
        <p:nvSpPr>
          <p:cNvPr id="327" name="Google Shape;327;p37"/>
          <p:cNvSpPr/>
          <p:nvPr/>
        </p:nvSpPr>
        <p:spPr>
          <a:xfrm>
            <a:off x="3965028" y="3519812"/>
            <a:ext cx="2065200" cy="555600"/>
          </a:xfrm>
          <a:prstGeom prst="roundRect">
            <a:avLst>
              <a:gd name="adj" fmla="val 7233"/>
            </a:avLst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wrap="square" lIns="72000" tIns="72000" rIns="720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Ямал, </a:t>
            </a:r>
            <a:br>
              <a:rPr lang="ru-RU" sz="14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ru-RU" sz="1400" b="0" i="0" u="none" strike="noStrike" cap="none">
                <a:solidFill>
                  <a:srgbClr val="001B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СПГ ПАО «НОВАТЭК»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B613ED-C6FA-131F-C80A-AF5C5CA56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" y="0"/>
            <a:ext cx="12189563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313</Words>
  <Application>Microsoft Macintosh PowerPoint</Application>
  <PresentationFormat>Широкоэкранный</PresentationFormat>
  <Paragraphs>59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Roboto</vt:lpstr>
      <vt:lpstr>Century Gothic</vt:lpstr>
      <vt:lpstr>Calibri</vt:lpstr>
      <vt:lpstr>Тема Office</vt:lpstr>
      <vt:lpstr>Тема Office</vt:lpstr>
      <vt:lpstr>Тема Office</vt:lpstr>
      <vt:lpstr>ИСКУССТВО В ДВИЖЕНИИ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В ДВИЖЕНИИ </dc:title>
  <cp:lastModifiedBy>Angelina Lunina</cp:lastModifiedBy>
  <cp:revision>4</cp:revision>
  <dcterms:modified xsi:type="dcterms:W3CDTF">2025-05-28T15:45:49Z</dcterms:modified>
</cp:coreProperties>
</file>